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1"/>
  </p:notesMasterIdLst>
  <p:sldIdLst>
    <p:sldId id="281" r:id="rId3"/>
    <p:sldId id="279" r:id="rId4"/>
    <p:sldId id="290" r:id="rId5"/>
    <p:sldId id="291" r:id="rId6"/>
    <p:sldId id="292" r:id="rId7"/>
    <p:sldId id="256" r:id="rId8"/>
    <p:sldId id="257" r:id="rId9"/>
    <p:sldId id="258" r:id="rId10"/>
    <p:sldId id="259" r:id="rId11"/>
    <p:sldId id="260" r:id="rId12"/>
    <p:sldId id="282" r:id="rId13"/>
    <p:sldId id="283" r:id="rId14"/>
    <p:sldId id="284" r:id="rId15"/>
    <p:sldId id="285" r:id="rId16"/>
    <p:sldId id="286" r:id="rId17"/>
    <p:sldId id="287" r:id="rId18"/>
    <p:sldId id="288" r:id="rId19"/>
    <p:sldId id="289" r:id="rId20"/>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BA83D1B0-A4A8-6D48-8CF6-027C843E1BB5}">
          <p14:sldIdLst>
            <p14:sldId id="281"/>
            <p14:sldId id="279"/>
            <p14:sldId id="290"/>
            <p14:sldId id="291"/>
            <p14:sldId id="292"/>
            <p14:sldId id="256"/>
          </p14:sldIdLst>
        </p14:section>
        <p14:section name="seeson1" id="{CC378B46-7D5B-CF41-921A-3D63F62568BA}">
          <p14:sldIdLst>
            <p14:sldId id="257"/>
            <p14:sldId id="258"/>
          </p14:sldIdLst>
        </p14:section>
        <p14:section name="sesson2" id="{C9265D81-39EB-E349-A0DC-1D090F501557}">
          <p14:sldIdLst>
            <p14:sldId id="259"/>
            <p14:sldId id="260"/>
          </p14:sldIdLst>
        </p14:section>
        <p14:section name="Session4" id="{46B3A882-5C5E-C44D-A525-251E40389A41}">
          <p14:sldIdLst>
            <p14:sldId id="282"/>
            <p14:sldId id="283"/>
          </p14:sldIdLst>
        </p14:section>
        <p14:section name="Sesson5" id="{999585AE-62C1-0947-9832-FBE84DFE62CB}">
          <p14:sldIdLst>
            <p14:sldId id="284"/>
            <p14:sldId id="285"/>
          </p14:sldIdLst>
        </p14:section>
        <p14:section name="Sesson6" id="{EBC51503-E514-6346-80E7-ED65358EB46A}">
          <p14:sldIdLst>
            <p14:sldId id="286"/>
            <p14:sldId id="287"/>
          </p14:sldIdLst>
        </p14:section>
        <p14:section name="Demo project" id="{94AF1239-3660-D341-B20D-38C5B1389FFE}">
          <p14:sldIdLst>
            <p14:sldId id="288"/>
            <p14:sldId id="289"/>
          </p14:sldIdLst>
        </p14:section>
      </p14:sectionLst>
    </p:ex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6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19"/>
  </p:normalViewPr>
  <p:slideViewPr>
    <p:cSldViewPr snapToGrid="0" snapToObjects="1">
      <p:cViewPr>
        <p:scale>
          <a:sx n="95" d="100"/>
          <a:sy n="95" d="100"/>
        </p:scale>
        <p:origin x="976" y="48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283EC-7EE5-634B-A885-6C64746E37FA}" type="datetimeFigureOut">
              <a:rPr lang="en-VN" smtClean="0"/>
              <a:t>06/08/2021</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CAEDB-C7EB-0140-9729-9E9CB9840451}" type="slidenum">
              <a:rPr lang="en-VN" smtClean="0"/>
              <a:t>‹#›</a:t>
            </a:fld>
            <a:endParaRPr lang="en-VN"/>
          </a:p>
        </p:txBody>
      </p:sp>
    </p:spTree>
    <p:extLst>
      <p:ext uri="{BB962C8B-B14F-4D97-AF65-F5344CB8AC3E}">
        <p14:creationId xmlns:p14="http://schemas.microsoft.com/office/powerpoint/2010/main" val="1617041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96CAEDB-C7EB-0140-9729-9E9CB9840451}" type="slidenum">
              <a:rPr lang="en-VN" smtClean="0"/>
              <a:t>6</a:t>
            </a:fld>
            <a:endParaRPr lang="en-VN"/>
          </a:p>
        </p:txBody>
      </p:sp>
    </p:spTree>
    <p:extLst>
      <p:ext uri="{BB962C8B-B14F-4D97-AF65-F5344CB8AC3E}">
        <p14:creationId xmlns:p14="http://schemas.microsoft.com/office/powerpoint/2010/main" val="280609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CD48-B395-9F4C-9CF1-2CB57A8547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2337E559-96A9-4A4B-A4D1-FD1C978B31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DFEB3C32-C9E5-D149-8006-EAED95CB3A81}"/>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5" name="Footer Placeholder 4">
            <a:extLst>
              <a:ext uri="{FF2B5EF4-FFF2-40B4-BE49-F238E27FC236}">
                <a16:creationId xmlns:a16="http://schemas.microsoft.com/office/drawing/2014/main" id="{1C5CFB3A-3836-6C40-ACF2-4E4B18AE49D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8B8ACA97-1415-3245-9700-F3A881F40982}"/>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35246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422FB-991F-3B45-9E63-C2853F1C5983}"/>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81035717-FEF2-5141-B059-8615560628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5621FDC-51EF-B045-8AFE-95098297743A}"/>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5" name="Footer Placeholder 4">
            <a:extLst>
              <a:ext uri="{FF2B5EF4-FFF2-40B4-BE49-F238E27FC236}">
                <a16:creationId xmlns:a16="http://schemas.microsoft.com/office/drawing/2014/main" id="{1B6F67D4-8814-5648-A424-24740A9DFB2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DD50A87-1AEB-124C-A028-F7DFB06C6092}"/>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332734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C294BB-0CFD-B541-BF32-27293E26AD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3EFFF74D-6E2C-0644-B3F7-5A8939E419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C53DB1E-60D5-1F49-9147-C599CF22867D}"/>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5" name="Footer Placeholder 4">
            <a:extLst>
              <a:ext uri="{FF2B5EF4-FFF2-40B4-BE49-F238E27FC236}">
                <a16:creationId xmlns:a16="http://schemas.microsoft.com/office/drawing/2014/main" id="{2C186C53-C1DA-6B40-8CD3-EE5D72C74F93}"/>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CC4915F2-D9AC-C046-9495-D73CA4BE7012}"/>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283589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1" y="4447034"/>
            <a:ext cx="10972800" cy="1161095"/>
          </a:xfrm>
          <a:noFill/>
          <a:effectLst>
            <a:outerShdw blurRad="50800" dist="38100" dir="2700000" algn="tl" rotWithShape="0">
              <a:prstClr val="black">
                <a:alpha val="40000"/>
              </a:prstClr>
            </a:outerShdw>
          </a:effectLst>
        </p:spPr>
        <p:txBody>
          <a:bodyPr>
            <a:normAutofit/>
          </a:bodyPr>
          <a:lstStyle>
            <a:lvl1pPr algn="ctr">
              <a:defRPr sz="4800">
                <a:solidFill>
                  <a:schemeClr val="accent2">
                    <a:lumMod val="50000"/>
                  </a:schemeClr>
                </a:solidFill>
              </a:defRPr>
            </a:lvl1pPr>
          </a:lstStyle>
          <a:p>
            <a:r>
              <a:rPr lang="en-US" dirty="0"/>
              <a:t>Click to edit Master title style</a:t>
            </a:r>
          </a:p>
        </p:txBody>
      </p:sp>
      <p:sp>
        <p:nvSpPr>
          <p:cNvPr id="3" name="Subtitle 2"/>
          <p:cNvSpPr>
            <a:spLocks noGrp="1"/>
          </p:cNvSpPr>
          <p:nvPr>
            <p:ph type="subTitle" idx="1"/>
          </p:nvPr>
        </p:nvSpPr>
        <p:spPr>
          <a:xfrm>
            <a:off x="609603" y="5608130"/>
            <a:ext cx="10972800" cy="993087"/>
          </a:xfrm>
        </p:spPr>
        <p:txBody>
          <a:bodyPr>
            <a:normAutofit/>
          </a:bodyPr>
          <a:lstStyle>
            <a:lvl1pPr marL="0" indent="0" algn="ctr">
              <a:buNone/>
              <a:defRPr sz="3733" b="0" i="0">
                <a:solidFill>
                  <a:schemeClr val="bg1">
                    <a:lumMod val="5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71171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7640" y="1596540"/>
            <a:ext cx="10994760" cy="1018032"/>
          </a:xfrm>
        </p:spPr>
        <p:txBody>
          <a:bodyPr>
            <a:normAutofit/>
          </a:bodyPr>
          <a:lstStyle>
            <a:lvl1pPr algn="ctr">
              <a:defRPr sz="4800" baseline="0">
                <a:solidFill>
                  <a:schemeClr val="accent2">
                    <a:lumMod val="5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0" y="2614573"/>
            <a:ext cx="10994760" cy="3741775"/>
          </a:xfrm>
        </p:spPr>
        <p:txBody>
          <a:bodyPr/>
          <a:lstStyle>
            <a:lvl1pPr algn="ctr">
              <a:defRPr sz="3733">
                <a:solidFill>
                  <a:schemeClr val="bg1">
                    <a:lumMod val="50000"/>
                  </a:schemeClr>
                </a:solidFill>
              </a:defRPr>
            </a:lvl1pPr>
            <a:lvl2pPr algn="ctr">
              <a:defRPr>
                <a:solidFill>
                  <a:schemeClr val="bg1">
                    <a:lumMod val="50000"/>
                  </a:schemeClr>
                </a:solidFill>
              </a:defRPr>
            </a:lvl2pPr>
            <a:lvl3pPr algn="ctr">
              <a:defRPr>
                <a:solidFill>
                  <a:schemeClr val="bg1">
                    <a:lumMod val="50000"/>
                  </a:schemeClr>
                </a:solidFill>
              </a:defRPr>
            </a:lvl3pPr>
            <a:lvl4pPr algn="ctr">
              <a:defRPr>
                <a:solidFill>
                  <a:schemeClr val="bg1">
                    <a:lumMod val="50000"/>
                  </a:schemeClr>
                </a:solidFill>
              </a:defRPr>
            </a:lvl4pPr>
            <a:lvl5pPr algn="ct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80410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38292" y="501650"/>
            <a:ext cx="8744107" cy="1018033"/>
          </a:xfrm>
        </p:spPr>
        <p:txBody>
          <a:bodyPr>
            <a:normAutofit/>
          </a:bodyPr>
          <a:lstStyle>
            <a:lvl1pPr algn="l">
              <a:defRPr sz="48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838293" y="1596540"/>
            <a:ext cx="8744107" cy="4768224"/>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10014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38811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50551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7485" y="1596540"/>
            <a:ext cx="10769195" cy="1018033"/>
          </a:xfrm>
        </p:spPr>
        <p:txBody>
          <a:bodyPr>
            <a:normAutofit/>
          </a:bodyPr>
          <a:lstStyle>
            <a:lvl1pPr algn="ctr">
              <a:defRPr sz="4800" baseline="0">
                <a:solidFill>
                  <a:schemeClr val="accent2">
                    <a:lumMod val="50000"/>
                  </a:schemeClr>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614572"/>
            <a:ext cx="5386917" cy="639763"/>
          </a:xfrm>
        </p:spPr>
        <p:txBody>
          <a:bodyPr anchor="b"/>
          <a:lstStyle>
            <a:lvl1pPr marL="0" indent="0" algn="ctr">
              <a:buNone/>
              <a:defRPr sz="3200" b="1">
                <a:solidFill>
                  <a:schemeClr val="bg1">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3244435"/>
            <a:ext cx="5386917" cy="3035059"/>
          </a:xfrm>
        </p:spPr>
        <p:txBody>
          <a:bodyPr/>
          <a:lstStyle>
            <a:lvl1pPr algn="ctr">
              <a:defRPr sz="3200">
                <a:solidFill>
                  <a:schemeClr val="bg1">
                    <a:lumMod val="50000"/>
                  </a:schemeClr>
                </a:solidFill>
              </a:defRPr>
            </a:lvl1pPr>
            <a:lvl2pPr algn="ctr">
              <a:defRPr sz="2667">
                <a:solidFill>
                  <a:schemeClr val="bg1">
                    <a:lumMod val="50000"/>
                  </a:schemeClr>
                </a:solidFill>
              </a:defRPr>
            </a:lvl2pPr>
            <a:lvl3pPr algn="ctr">
              <a:defRPr sz="2400">
                <a:solidFill>
                  <a:schemeClr val="bg1">
                    <a:lumMod val="50000"/>
                  </a:schemeClr>
                </a:solidFill>
              </a:defRPr>
            </a:lvl3pPr>
            <a:lvl4pPr algn="ctr">
              <a:defRPr sz="2133">
                <a:solidFill>
                  <a:schemeClr val="bg1">
                    <a:lumMod val="50000"/>
                  </a:schemeClr>
                </a:solidFill>
              </a:defRPr>
            </a:lvl4pPr>
            <a:lvl5pPr algn="ctr">
              <a:defRPr sz="2133">
                <a:solidFill>
                  <a:schemeClr val="bg1">
                    <a:lumMod val="50000"/>
                  </a:schemeClr>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614572"/>
            <a:ext cx="5389033" cy="639763"/>
          </a:xfrm>
        </p:spPr>
        <p:txBody>
          <a:bodyPr anchor="b"/>
          <a:lstStyle>
            <a:lvl1pPr marL="0" indent="0" algn="ctr">
              <a:buNone/>
              <a:defRPr sz="3200" b="1">
                <a:solidFill>
                  <a:schemeClr val="bg1">
                    <a:lumMod val="5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3244435"/>
            <a:ext cx="5389033" cy="3035059"/>
          </a:xfrm>
        </p:spPr>
        <p:txBody>
          <a:bodyPr/>
          <a:lstStyle>
            <a:lvl1pPr algn="ctr">
              <a:defRPr sz="3200">
                <a:solidFill>
                  <a:schemeClr val="bg1">
                    <a:lumMod val="50000"/>
                  </a:schemeClr>
                </a:solidFill>
              </a:defRPr>
            </a:lvl1pPr>
            <a:lvl2pPr algn="ctr">
              <a:defRPr sz="2667">
                <a:solidFill>
                  <a:schemeClr val="bg1">
                    <a:lumMod val="50000"/>
                  </a:schemeClr>
                </a:solidFill>
              </a:defRPr>
            </a:lvl2pPr>
            <a:lvl3pPr algn="ctr">
              <a:defRPr sz="2400">
                <a:solidFill>
                  <a:schemeClr val="bg1">
                    <a:lumMod val="50000"/>
                  </a:schemeClr>
                </a:solidFill>
              </a:defRPr>
            </a:lvl3pPr>
            <a:lvl4pPr algn="ctr">
              <a:defRPr sz="2133">
                <a:solidFill>
                  <a:schemeClr val="bg1">
                    <a:lumMod val="50000"/>
                  </a:schemeClr>
                </a:solidFill>
              </a:defRPr>
            </a:lvl4pPr>
            <a:lvl5pPr algn="ctr">
              <a:defRPr sz="2133">
                <a:solidFill>
                  <a:schemeClr val="bg1">
                    <a:lumMod val="50000"/>
                  </a:schemeClr>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646390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319951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62439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20E-BB43-FC4F-802E-3798708A4461}"/>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62E9A901-EA4E-9D45-A746-1F3877A9E7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73B1578-0EAD-774A-AAD1-18995D177DC7}"/>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5" name="Footer Placeholder 4">
            <a:extLst>
              <a:ext uri="{FF2B5EF4-FFF2-40B4-BE49-F238E27FC236}">
                <a16:creationId xmlns:a16="http://schemas.microsoft.com/office/drawing/2014/main" id="{A8CC9170-6AEA-4C46-8296-DFC294D7E4F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91470A98-FB76-E147-A62E-D22AD2A24AEC}"/>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3618297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942336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06824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61114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447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8B9E-2B2A-1E45-88DF-ACF7930108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02BE8AD0-5827-8648-BCB8-B543D22DB6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CD5296-0041-1C44-AAE4-BDDC3AB428E3}"/>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5" name="Footer Placeholder 4">
            <a:extLst>
              <a:ext uri="{FF2B5EF4-FFF2-40B4-BE49-F238E27FC236}">
                <a16:creationId xmlns:a16="http://schemas.microsoft.com/office/drawing/2014/main" id="{2EBF1DD5-37FF-2146-8563-DE90D2CB03A2}"/>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2FBE27E-D9FF-A54C-8494-3B71A669A8CA}"/>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287712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B87D-4FFD-764F-878F-26C215C4D4C8}"/>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416AD7C9-BFA1-3D44-B222-15D954866C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F8BD5D3E-97FA-714A-AD52-1BD69606E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B231A8BF-8B27-B844-BFDC-389F09A38CC1}"/>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6" name="Footer Placeholder 5">
            <a:extLst>
              <a:ext uri="{FF2B5EF4-FFF2-40B4-BE49-F238E27FC236}">
                <a16:creationId xmlns:a16="http://schemas.microsoft.com/office/drawing/2014/main" id="{531AD7D3-B4B3-0145-8883-78C65D64270F}"/>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631892D2-BA49-FE4F-A01F-413EE5FFBFFD}"/>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2516225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F24B-5A0B-BC4E-89F5-9D1083DC8F83}"/>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11DE9F3B-472E-634D-ADD0-38C5EAFE19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AD38E8-5D97-DB48-AD54-887C9A21DA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2AA98486-AFF6-A440-BEE3-ADA5540662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2C6104-7B10-2848-ADDC-14ECA4A7C3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0DAE6540-FF0E-254C-816F-1463D613AFBD}"/>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8" name="Footer Placeholder 7">
            <a:extLst>
              <a:ext uri="{FF2B5EF4-FFF2-40B4-BE49-F238E27FC236}">
                <a16:creationId xmlns:a16="http://schemas.microsoft.com/office/drawing/2014/main" id="{492855C8-4B1C-4E40-8005-D7751E0F107E}"/>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266F9C11-ACB6-6B4E-84CF-BD4B36311212}"/>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1309261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8B4E-B442-5B40-A2BD-026774C47B0D}"/>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E623E289-63CA-1E4D-9F92-99CBE132077A}"/>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4" name="Footer Placeholder 3">
            <a:extLst>
              <a:ext uri="{FF2B5EF4-FFF2-40B4-BE49-F238E27FC236}">
                <a16:creationId xmlns:a16="http://schemas.microsoft.com/office/drawing/2014/main" id="{7F9DCF7B-6FEE-064B-B958-A04BC79692AA}"/>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6F160959-6E49-F44F-9567-548B8E938A88}"/>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910517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08E0A5-CF0B-AF40-8ADB-B0225F21654D}"/>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3" name="Footer Placeholder 2">
            <a:extLst>
              <a:ext uri="{FF2B5EF4-FFF2-40B4-BE49-F238E27FC236}">
                <a16:creationId xmlns:a16="http://schemas.microsoft.com/office/drawing/2014/main" id="{5C54A80A-C8FC-A04F-8FB1-4587F7FF0336}"/>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1022F029-BBF3-F847-BB54-47108F7F4A36}"/>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535548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D89FD-E6CD-5B46-ABED-0F83FC483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B2217410-EE70-484D-8629-585A0B7D8B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1F034181-06F7-F341-B40F-0524CFD82B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7CE0AD-7F24-AD42-9B73-CE7A564C86CD}"/>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6" name="Footer Placeholder 5">
            <a:extLst>
              <a:ext uri="{FF2B5EF4-FFF2-40B4-BE49-F238E27FC236}">
                <a16:creationId xmlns:a16="http://schemas.microsoft.com/office/drawing/2014/main" id="{C80606C7-B780-C04D-9C01-3A839EAE2179}"/>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FEE02C03-BD13-4F49-AE55-798DCD873B08}"/>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1480102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4CD7B-008F-7341-98DC-3A435A063A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F7017975-AA18-B843-B62B-006EDD4AE7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4019FCF9-DF67-804D-977F-ED645E671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F5BD5-3840-464D-BFAE-19295F659DA8}"/>
              </a:ext>
            </a:extLst>
          </p:cNvPr>
          <p:cNvSpPr>
            <a:spLocks noGrp="1"/>
          </p:cNvSpPr>
          <p:nvPr>
            <p:ph type="dt" sz="half" idx="10"/>
          </p:nvPr>
        </p:nvSpPr>
        <p:spPr/>
        <p:txBody>
          <a:bodyPr/>
          <a:lstStyle/>
          <a:p>
            <a:fld id="{451A7627-B1D1-7245-81AE-85E48CED28BA}" type="datetimeFigureOut">
              <a:rPr lang="en-VN" smtClean="0"/>
              <a:t>06/08/2021</a:t>
            </a:fld>
            <a:endParaRPr lang="en-VN"/>
          </a:p>
        </p:txBody>
      </p:sp>
      <p:sp>
        <p:nvSpPr>
          <p:cNvPr id="6" name="Footer Placeholder 5">
            <a:extLst>
              <a:ext uri="{FF2B5EF4-FFF2-40B4-BE49-F238E27FC236}">
                <a16:creationId xmlns:a16="http://schemas.microsoft.com/office/drawing/2014/main" id="{0CF4895E-8592-7040-A1B6-664DDA36106D}"/>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E7DEC9F8-D99D-0A4F-B6CA-376E149E67A2}"/>
              </a:ext>
            </a:extLst>
          </p:cNvPr>
          <p:cNvSpPr>
            <a:spLocks noGrp="1"/>
          </p:cNvSpPr>
          <p:nvPr>
            <p:ph type="sldNum" sz="quarter" idx="12"/>
          </p:nvPr>
        </p:nvSpPr>
        <p:spPr/>
        <p:txBody>
          <a:bodyPr/>
          <a:lstStyle/>
          <a:p>
            <a:fld id="{C2DA8247-FF8B-0749-B4F6-87BECA18EFC9}" type="slidenum">
              <a:rPr lang="en-VN" smtClean="0"/>
              <a:t>‹#›</a:t>
            </a:fld>
            <a:endParaRPr lang="en-VN"/>
          </a:p>
        </p:txBody>
      </p:sp>
    </p:spTree>
    <p:extLst>
      <p:ext uri="{BB962C8B-B14F-4D97-AF65-F5344CB8AC3E}">
        <p14:creationId xmlns:p14="http://schemas.microsoft.com/office/powerpoint/2010/main" val="1020872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89CDD4-30E0-8040-9C90-1805BFE831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EEC1F1FD-AA87-8C4C-8EA4-A8C494F7A8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D43EFC70-D3F6-F649-A495-E85EEC3A83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1A7627-B1D1-7245-81AE-85E48CED28BA}" type="datetimeFigureOut">
              <a:rPr lang="en-VN" smtClean="0"/>
              <a:t>06/08/2021</a:t>
            </a:fld>
            <a:endParaRPr lang="en-VN"/>
          </a:p>
        </p:txBody>
      </p:sp>
      <p:sp>
        <p:nvSpPr>
          <p:cNvPr id="5" name="Footer Placeholder 4">
            <a:extLst>
              <a:ext uri="{FF2B5EF4-FFF2-40B4-BE49-F238E27FC236}">
                <a16:creationId xmlns:a16="http://schemas.microsoft.com/office/drawing/2014/main" id="{9687C9DF-5130-2141-98C2-491EC7E46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7D8371B1-3D27-3F44-8DCE-0F8D63D698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A8247-FF8B-0749-B4F6-87BECA18EFC9}" type="slidenum">
              <a:rPr lang="en-VN" smtClean="0"/>
              <a:t>‹#›</a:t>
            </a:fld>
            <a:endParaRPr lang="en-VN"/>
          </a:p>
        </p:txBody>
      </p:sp>
    </p:spTree>
    <p:extLst>
      <p:ext uri="{BB962C8B-B14F-4D97-AF65-F5344CB8AC3E}">
        <p14:creationId xmlns:p14="http://schemas.microsoft.com/office/powerpoint/2010/main" val="417124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8/6/21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24621148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4.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7.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3.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tiff"/><Relationship Id="rId1" Type="http://schemas.openxmlformats.org/officeDocument/2006/relationships/slideLayout" Target="../slideLayouts/slideLayout2.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14.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16.png"/><Relationship Id="rId18" Type="http://schemas.openxmlformats.org/officeDocument/2006/relationships/slide" Target="slide15.xml"/><Relationship Id="rId3" Type="http://schemas.openxmlformats.org/officeDocument/2006/relationships/image" Target="../media/image13.tiff"/><Relationship Id="rId21" Type="http://schemas.openxmlformats.org/officeDocument/2006/relationships/slide" Target="slide17.xml"/><Relationship Id="rId7" Type="http://schemas.openxmlformats.org/officeDocument/2006/relationships/image" Target="../media/image15.png"/><Relationship Id="rId12" Type="http://schemas.openxmlformats.org/officeDocument/2006/relationships/slide" Target="slide11.xml"/><Relationship Id="rId1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slide" Target="slide7.xml"/><Relationship Id="rId15" Type="http://schemas.openxmlformats.org/officeDocument/2006/relationships/slide" Target="slide13.xml"/><Relationship Id="rId10" Type="http://schemas.openxmlformats.org/officeDocument/2006/relationships/image" Target="../media/image5.png"/><Relationship Id="rId19"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5.png"/><Relationship Id="rId14" Type="http://schemas.openxmlformats.org/officeDocument/2006/relationships/image" Target="../media/image17.png"/><Relationship Id="rId22"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tiff"/><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56158" y="501650"/>
            <a:ext cx="8744107" cy="1018033"/>
          </a:xfrm>
        </p:spPr>
        <p:txBody>
          <a:bodyPr>
            <a:normAutofit/>
          </a:bodyPr>
          <a:lstStyle/>
          <a:p>
            <a:pPr algn="ctr"/>
            <a:r>
              <a:rPr lang="en-US" sz="5400" b="1" dirty="0"/>
              <a:t>TECHJOB</a:t>
            </a:r>
          </a:p>
        </p:txBody>
      </p:sp>
      <p:sp>
        <p:nvSpPr>
          <p:cNvPr id="5" name="Content Placeholder 4"/>
          <p:cNvSpPr>
            <a:spLocks noGrp="1"/>
          </p:cNvSpPr>
          <p:nvPr>
            <p:ph idx="1"/>
          </p:nvPr>
        </p:nvSpPr>
        <p:spPr>
          <a:xfrm>
            <a:off x="2956826" y="1897538"/>
            <a:ext cx="8744107" cy="4768224"/>
          </a:xfrm>
        </p:spPr>
        <p:txBody>
          <a:bodyPr>
            <a:normAutofit/>
          </a:bodyPr>
          <a:lstStyle/>
          <a:p>
            <a:r>
              <a:rPr lang="en-US" sz="3200" b="1" dirty="0" err="1"/>
              <a:t>Phạm</a:t>
            </a:r>
            <a:r>
              <a:rPr lang="en-US" sz="3200" b="1" dirty="0"/>
              <a:t> </a:t>
            </a:r>
            <a:r>
              <a:rPr lang="en-US" sz="3200" b="1" dirty="0" err="1"/>
              <a:t>Thị</a:t>
            </a:r>
            <a:r>
              <a:rPr lang="en-US" sz="3200" b="1" dirty="0"/>
              <a:t> </a:t>
            </a:r>
            <a:r>
              <a:rPr lang="en-US" sz="3200" b="1" dirty="0" err="1"/>
              <a:t>Đào</a:t>
            </a:r>
            <a:endParaRPr lang="en-US" sz="3200" b="1" dirty="0"/>
          </a:p>
          <a:p>
            <a:r>
              <a:rPr lang="en-US" sz="3200" b="1" dirty="0" err="1"/>
              <a:t>Bành</a:t>
            </a:r>
            <a:r>
              <a:rPr lang="en-US" sz="3200" b="1" dirty="0"/>
              <a:t> Lê </a:t>
            </a:r>
            <a:r>
              <a:rPr lang="en-US" sz="3200" b="1" dirty="0" err="1"/>
              <a:t>Đức</a:t>
            </a:r>
            <a:endParaRPr lang="en-US" sz="3200" b="1" dirty="0"/>
          </a:p>
          <a:p>
            <a:r>
              <a:rPr lang="en-US" sz="3200" b="1" dirty="0" err="1"/>
              <a:t>Đoàn</a:t>
            </a:r>
            <a:r>
              <a:rPr lang="en-US" sz="3200" b="1" dirty="0"/>
              <a:t> Phi </a:t>
            </a:r>
            <a:r>
              <a:rPr lang="en-US" sz="3200" b="1" dirty="0" err="1"/>
              <a:t>Hùng</a:t>
            </a:r>
            <a:endParaRPr lang="en-US" sz="3200" b="1" dirty="0"/>
          </a:p>
          <a:p>
            <a:pPr algn="r"/>
            <a:endParaRPr lang="en-US" sz="3200" b="1" dirty="0"/>
          </a:p>
          <a:p>
            <a:endParaRPr lang="en-US" sz="3200" b="1" dirty="0"/>
          </a:p>
          <a:p>
            <a:endParaRPr lang="en-US" sz="3200" b="1" dirty="0"/>
          </a:p>
          <a:p>
            <a:endParaRPr lang="en-US" sz="3200" b="1" dirty="0"/>
          </a:p>
          <a:p>
            <a:pPr marL="0" indent="0">
              <a:buNone/>
            </a:pPr>
            <a:r>
              <a:rPr lang="en-US" sz="3200" b="1" dirty="0"/>
              <a:t>                               </a:t>
            </a:r>
          </a:p>
        </p:txBody>
      </p:sp>
      <p:pic>
        <p:nvPicPr>
          <p:cNvPr id="6" name="Picture 5">
            <a:extLst>
              <a:ext uri="{FF2B5EF4-FFF2-40B4-BE49-F238E27FC236}">
                <a16:creationId xmlns:a16="http://schemas.microsoft.com/office/drawing/2014/main" id="{1A9E69EB-4188-A04A-8FBD-7F0A32CBD0AA}"/>
              </a:ext>
            </a:extLst>
          </p:cNvPr>
          <p:cNvPicPr>
            <a:picLocks noChangeAspect="1"/>
          </p:cNvPicPr>
          <p:nvPr/>
        </p:nvPicPr>
        <p:blipFill>
          <a:blip r:embed="rId2"/>
          <a:stretch>
            <a:fillRect/>
          </a:stretch>
        </p:blipFill>
        <p:spPr>
          <a:xfrm>
            <a:off x="9959240" y="-1224013"/>
            <a:ext cx="3780000" cy="3780000"/>
          </a:xfrm>
          <a:prstGeom prst="rect">
            <a:avLst/>
          </a:prstGeom>
        </p:spPr>
      </p:pic>
    </p:spTree>
    <p:extLst>
      <p:ext uri="{BB962C8B-B14F-4D97-AF65-F5344CB8AC3E}">
        <p14:creationId xmlns:p14="http://schemas.microsoft.com/office/powerpoint/2010/main" val="1786168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DDB850-DC10-E048-B9FA-28697CE6ED2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t="12500" b="12500"/>
          <a:stretch/>
        </p:blipFill>
        <p:spPr>
          <a:xfrm>
            <a:off x="0" y="0"/>
            <a:ext cx="12192000" cy="6858000"/>
          </a:xfrm>
          <a:prstGeom prst="rect">
            <a:avLst/>
          </a:prstGeom>
        </p:spPr>
      </p:pic>
      <p:sp>
        <p:nvSpPr>
          <p:cNvPr id="5" name="Oval 4">
            <a:extLst>
              <a:ext uri="{FF2B5EF4-FFF2-40B4-BE49-F238E27FC236}">
                <a16:creationId xmlns:a16="http://schemas.microsoft.com/office/drawing/2014/main" id="{2EFA43B6-74A5-A74A-81AA-F6DF814E81B4}"/>
              </a:ext>
            </a:extLst>
          </p:cNvPr>
          <p:cNvSpPr/>
          <p:nvPr/>
        </p:nvSpPr>
        <p:spPr>
          <a:xfrm>
            <a:off x="-1431151" y="-3810000"/>
            <a:ext cx="14981276" cy="14478000"/>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80E4D9B-005F-1F43-BD9B-3FF907BB59CD}"/>
              </a:ext>
            </a:extLst>
          </p:cNvPr>
          <p:cNvSpPr txBox="1"/>
          <p:nvPr/>
        </p:nvSpPr>
        <p:spPr>
          <a:xfrm>
            <a:off x="3724955" y="1351840"/>
            <a:ext cx="529113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1CDC1D24-05FE-194B-B931-F9CB69549191}"/>
              </a:ext>
            </a:extLst>
          </p:cNvPr>
          <p:cNvSpPr>
            <a:spLocks noGrp="1"/>
          </p:cNvSpPr>
          <p:nvPr>
            <p:ph idx="1"/>
          </p:nvPr>
        </p:nvSpPr>
        <p:spPr>
          <a:xfrm>
            <a:off x="833324" y="1507067"/>
            <a:ext cx="11074400" cy="5350933"/>
          </a:xfrm>
        </p:spPr>
        <p:txBody>
          <a:bodyPr>
            <a:normAutofit fontScale="77500" lnSpcReduction="20000"/>
          </a:bodyPr>
          <a:lstStyle/>
          <a:p>
            <a:r>
              <a:rPr lang="en-VN" dirty="0">
                <a:solidFill>
                  <a:schemeClr val="bg1"/>
                </a:solidFill>
              </a:rPr>
              <a:t>Là người dùng:</a:t>
            </a:r>
          </a:p>
          <a:p>
            <a:pPr marL="0" indent="0">
              <a:buNone/>
            </a:pPr>
            <a:r>
              <a:rPr lang="en-VN" dirty="0">
                <a:solidFill>
                  <a:schemeClr val="bg1"/>
                </a:solidFill>
              </a:rPr>
              <a:t>  - Tạo tài khoản, đăng nhập</a:t>
            </a:r>
          </a:p>
          <a:p>
            <a:pPr marL="0" indent="0">
              <a:buNone/>
            </a:pPr>
            <a:r>
              <a:rPr lang="en-VN" dirty="0">
                <a:solidFill>
                  <a:schemeClr val="bg1"/>
                </a:solidFill>
              </a:rPr>
              <a:t>  - Xem được danh sách tin tuyển dụng, tìm kiếm theo tên, địa điểm, chuyên ngành, mức lương,…</a:t>
            </a:r>
          </a:p>
          <a:p>
            <a:pPr marL="0" indent="0">
              <a:buNone/>
            </a:pPr>
            <a:r>
              <a:rPr lang="en-VN" dirty="0">
                <a:solidFill>
                  <a:schemeClr val="bg1"/>
                </a:solidFill>
              </a:rPr>
              <a:t>  - Apply được công việc, xem được danh sách những việc đã ứng tuyển.</a:t>
            </a:r>
          </a:p>
          <a:p>
            <a:pPr marL="0" indent="0">
              <a:buNone/>
            </a:pPr>
            <a:r>
              <a:rPr lang="en-VN" dirty="0">
                <a:solidFill>
                  <a:schemeClr val="bg1"/>
                </a:solidFill>
              </a:rPr>
              <a:t>  - Giới thiệu công việc cho bạn bè qua email.</a:t>
            </a:r>
          </a:p>
          <a:p>
            <a:pPr marL="0" indent="0">
              <a:buNone/>
            </a:pPr>
            <a:r>
              <a:rPr lang="en-VN" dirty="0">
                <a:solidFill>
                  <a:schemeClr val="bg1"/>
                </a:solidFill>
              </a:rPr>
              <a:t>  - Chỉnh sửa thông tin cá nhân</a:t>
            </a:r>
          </a:p>
          <a:p>
            <a:pPr marL="0" indent="0">
              <a:buNone/>
            </a:pPr>
            <a:r>
              <a:rPr lang="en-VN" dirty="0">
                <a:solidFill>
                  <a:schemeClr val="bg1"/>
                </a:solidFill>
              </a:rPr>
              <a:t>  - Xem được chi tiết công việc.</a:t>
            </a:r>
          </a:p>
          <a:p>
            <a:r>
              <a:rPr lang="en-VN" dirty="0">
                <a:solidFill>
                  <a:schemeClr val="bg1"/>
                </a:solidFill>
              </a:rPr>
              <a:t>Là doanh nghiệp:</a:t>
            </a:r>
          </a:p>
          <a:p>
            <a:pPr marL="0" indent="0">
              <a:buNone/>
            </a:pPr>
            <a:r>
              <a:rPr lang="en-VN" dirty="0">
                <a:solidFill>
                  <a:schemeClr val="bg1"/>
                </a:solidFill>
              </a:rPr>
              <a:t>  - Đăng ký hệ thống, đăng nhập.</a:t>
            </a:r>
          </a:p>
          <a:p>
            <a:pPr marL="0" indent="0">
              <a:buNone/>
            </a:pPr>
            <a:r>
              <a:rPr lang="en-VN" dirty="0">
                <a:solidFill>
                  <a:schemeClr val="bg1"/>
                </a:solidFill>
              </a:rPr>
              <a:t>  - Đăng tin tuyển dụng, chỉnh sửa tin tuyển dụng, khóa tin tuyển dụng, chỉnh sửa trang cá nhân.</a:t>
            </a:r>
          </a:p>
          <a:p>
            <a:r>
              <a:rPr lang="en-VN" dirty="0">
                <a:solidFill>
                  <a:schemeClr val="bg1"/>
                </a:solidFill>
              </a:rPr>
              <a:t>Là quản trị viên:</a:t>
            </a:r>
          </a:p>
          <a:p>
            <a:pPr marL="0" indent="0">
              <a:buNone/>
            </a:pPr>
            <a:r>
              <a:rPr lang="en-VN" dirty="0">
                <a:solidFill>
                  <a:schemeClr val="bg1"/>
                </a:solidFill>
              </a:rPr>
              <a:t>  - Đăng nhập vào trang quản trị, phê duyệt doanh nghiệp khi đăng ký tài khoản</a:t>
            </a:r>
          </a:p>
          <a:p>
            <a:pPr marL="0" indent="0">
              <a:buNone/>
            </a:pPr>
            <a:r>
              <a:rPr lang="en-VN" dirty="0">
                <a:solidFill>
                  <a:schemeClr val="bg1"/>
                </a:solidFill>
              </a:rPr>
              <a:t> </a:t>
            </a:r>
          </a:p>
          <a:p>
            <a:pPr marL="0" indent="0">
              <a:buNone/>
            </a:pPr>
            <a:r>
              <a:rPr lang="en-VN" dirty="0">
                <a:solidFill>
                  <a:schemeClr val="bg1"/>
                </a:solidFill>
              </a:rPr>
              <a:t> </a:t>
            </a:r>
          </a:p>
        </p:txBody>
      </p:sp>
      <p:pic>
        <p:nvPicPr>
          <p:cNvPr id="10" name="Graphic 9" descr="Gears">
            <a:extLst>
              <a:ext uri="{FF2B5EF4-FFF2-40B4-BE49-F238E27FC236}">
                <a16:creationId xmlns:a16="http://schemas.microsoft.com/office/drawing/2014/main" id="{5DC1560D-EAAC-5C4B-9338-7D93554786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1771" y="-119584"/>
            <a:ext cx="1695433" cy="1695433"/>
          </a:xfrm>
          <a:prstGeom prst="rect">
            <a:avLst/>
          </a:prstGeom>
        </p:spPr>
      </p:pic>
    </p:spTree>
    <p:extLst>
      <p:ext uri="{BB962C8B-B14F-4D97-AF65-F5344CB8AC3E}">
        <p14:creationId xmlns:p14="http://schemas.microsoft.com/office/powerpoint/2010/main" val="352607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050D448-41CF-6542-87AD-AEC89FC7B968}"/>
              </a:ext>
            </a:extLst>
          </p:cNvPr>
          <p:cNvSpPr/>
          <p:nvPr/>
        </p:nvSpPr>
        <p:spPr>
          <a:xfrm>
            <a:off x="3529012" y="842962"/>
            <a:ext cx="5133975" cy="5172075"/>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E17FE2-54CC-FB46-B2CF-4BFC123CF819}"/>
              </a:ext>
            </a:extLst>
          </p:cNvPr>
          <p:cNvSpPr txBox="1"/>
          <p:nvPr/>
        </p:nvSpPr>
        <p:spPr>
          <a:xfrm>
            <a:off x="3529012" y="3294940"/>
            <a:ext cx="5291139"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spc="-150" dirty="0" err="1">
                <a:solidFill>
                  <a:prstClr val="white"/>
                </a:solidFill>
                <a:effectLst>
                  <a:outerShdw blurRad="419100" sx="102000" sy="102000" algn="ctr" rotWithShape="0">
                    <a:prstClr val="black">
                      <a:alpha val="29000"/>
                    </a:prstClr>
                  </a:outerShdw>
                </a:effectLst>
                <a:latin typeface="Raleway Black" panose="020B0503030101060003" pitchFamily="34" charset="77"/>
              </a:rPr>
              <a:t>Kết</a:t>
            </a:r>
            <a:r>
              <a:rPr lang="en-US" sz="54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 </a:t>
            </a:r>
            <a:r>
              <a:rPr lang="en-US" sz="5400" b="1" spc="-150" dirty="0" err="1">
                <a:solidFill>
                  <a:prstClr val="white"/>
                </a:solidFill>
                <a:effectLst>
                  <a:outerShdw blurRad="419100" sx="102000" sy="102000" algn="ctr" rotWithShape="0">
                    <a:prstClr val="black">
                      <a:alpha val="29000"/>
                    </a:prstClr>
                  </a:outerShdw>
                </a:effectLst>
                <a:latin typeface="Raleway Black" panose="020B0503030101060003" pitchFamily="34" charset="77"/>
              </a:rPr>
              <a:t>quả</a:t>
            </a:r>
            <a:r>
              <a:rPr lang="en-US" sz="54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 </a:t>
            </a:r>
            <a:r>
              <a:rPr lang="en-US" sz="5400" b="1" spc="-150" dirty="0" err="1">
                <a:solidFill>
                  <a:prstClr val="white"/>
                </a:solidFill>
                <a:effectLst>
                  <a:outerShdw blurRad="419100" sx="102000" sy="102000" algn="ctr" rotWithShape="0">
                    <a:prstClr val="black">
                      <a:alpha val="29000"/>
                    </a:prstClr>
                  </a:outerShdw>
                </a:effectLst>
                <a:latin typeface="Raleway Black" panose="020B0503030101060003" pitchFamily="34" charset="77"/>
              </a:rPr>
              <a:t>đạt</a:t>
            </a:r>
            <a:r>
              <a:rPr lang="en-US" sz="54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 </a:t>
            </a:r>
            <a:r>
              <a:rPr lang="en-US" sz="5400" b="1" spc="-150" dirty="0" err="1">
                <a:solidFill>
                  <a:prstClr val="white"/>
                </a:solidFill>
                <a:effectLst>
                  <a:outerShdw blurRad="419100" sx="102000" sy="102000" algn="ctr" rotWithShape="0">
                    <a:prstClr val="black">
                      <a:alpha val="29000"/>
                    </a:prstClr>
                  </a:outerShdw>
                </a:effectLst>
                <a:latin typeface="Raleway Black" panose="020B0503030101060003" pitchFamily="34" charset="77"/>
              </a:rPr>
              <a:t>được</a:t>
            </a: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Pie chart">
            <a:extLst>
              <a:ext uri="{FF2B5EF4-FFF2-40B4-BE49-F238E27FC236}">
                <a16:creationId xmlns:a16="http://schemas.microsoft.com/office/drawing/2014/main" id="{F127993D-0817-FB40-84B3-683137BAB9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60502" y="1169965"/>
            <a:ext cx="1797972" cy="1797972"/>
          </a:xfrm>
          <a:prstGeom prst="rect">
            <a:avLst/>
          </a:prstGeom>
        </p:spPr>
      </p:pic>
    </p:spTree>
    <p:extLst>
      <p:ext uri="{BB962C8B-B14F-4D97-AF65-F5344CB8AC3E}">
        <p14:creationId xmlns:p14="http://schemas.microsoft.com/office/powerpoint/2010/main" val="66588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DDB850-DC10-E048-B9FA-28697CE6ED2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t="12500" b="12500"/>
          <a:stretch/>
        </p:blipFill>
        <p:spPr>
          <a:xfrm>
            <a:off x="0" y="0"/>
            <a:ext cx="12192000" cy="6858000"/>
          </a:xfrm>
          <a:prstGeom prst="rect">
            <a:avLst/>
          </a:prstGeom>
        </p:spPr>
      </p:pic>
      <p:sp>
        <p:nvSpPr>
          <p:cNvPr id="5" name="Oval 4">
            <a:extLst>
              <a:ext uri="{FF2B5EF4-FFF2-40B4-BE49-F238E27FC236}">
                <a16:creationId xmlns:a16="http://schemas.microsoft.com/office/drawing/2014/main" id="{2EFA43B6-74A5-A74A-81AA-F6DF814E81B4}"/>
              </a:ext>
            </a:extLst>
          </p:cNvPr>
          <p:cNvSpPr/>
          <p:nvPr/>
        </p:nvSpPr>
        <p:spPr>
          <a:xfrm>
            <a:off x="-1431150" y="-3474720"/>
            <a:ext cx="14981276" cy="14478000"/>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80E4D9B-005F-1F43-BD9B-3FF907BB59CD}"/>
              </a:ext>
            </a:extLst>
          </p:cNvPr>
          <p:cNvSpPr txBox="1"/>
          <p:nvPr/>
        </p:nvSpPr>
        <p:spPr>
          <a:xfrm>
            <a:off x="3724955" y="1351840"/>
            <a:ext cx="529113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1CDC1D24-05FE-194B-B931-F9CB69549191}"/>
              </a:ext>
            </a:extLst>
          </p:cNvPr>
          <p:cNvSpPr>
            <a:spLocks noGrp="1"/>
          </p:cNvSpPr>
          <p:nvPr>
            <p:ph idx="1"/>
          </p:nvPr>
        </p:nvSpPr>
        <p:spPr>
          <a:xfrm>
            <a:off x="947056" y="1825625"/>
            <a:ext cx="10406743" cy="4188167"/>
          </a:xfrm>
        </p:spPr>
        <p:txBody>
          <a:bodyPr/>
          <a:lstStyle/>
          <a:p>
            <a:r>
              <a:rPr lang="en-VN" dirty="0">
                <a:solidFill>
                  <a:schemeClr val="bg1"/>
                </a:solidFill>
              </a:rPr>
              <a:t> Cách làm việc nhóm theo mô hình scrum.</a:t>
            </a:r>
          </a:p>
          <a:p>
            <a:r>
              <a:rPr lang="en-VN" dirty="0">
                <a:solidFill>
                  <a:schemeClr val="bg1"/>
                </a:solidFill>
              </a:rPr>
              <a:t>Các thao tác với Git khi làm dự án nhóm.</a:t>
            </a:r>
          </a:p>
          <a:p>
            <a:r>
              <a:rPr lang="en-VN" dirty="0">
                <a:solidFill>
                  <a:schemeClr val="bg1"/>
                </a:solidFill>
              </a:rPr>
              <a:t>Nâng cao kỹ năng giao tiếp của bản thân.</a:t>
            </a:r>
          </a:p>
          <a:p>
            <a:r>
              <a:rPr lang="en-VN" dirty="0">
                <a:solidFill>
                  <a:schemeClr val="bg1"/>
                </a:solidFill>
              </a:rPr>
              <a:t>Quản lý công việc tốt hơn.</a:t>
            </a:r>
          </a:p>
          <a:p>
            <a:r>
              <a:rPr lang="en-VN" dirty="0">
                <a:solidFill>
                  <a:schemeClr val="bg1"/>
                </a:solidFill>
              </a:rPr>
              <a:t>Nâng cao kiến thức chuyên môn</a:t>
            </a:r>
          </a:p>
          <a:p>
            <a:r>
              <a:rPr lang="en-VN" dirty="0">
                <a:solidFill>
                  <a:schemeClr val="bg1"/>
                </a:solidFill>
              </a:rPr>
              <a:t>Có tinh thần trách nhiệm với công việc được giao</a:t>
            </a:r>
          </a:p>
          <a:p>
            <a:pPr marL="0" indent="0">
              <a:buNone/>
            </a:pPr>
            <a:r>
              <a:rPr lang="en-VN" dirty="0">
                <a:solidFill>
                  <a:schemeClr val="bg1"/>
                </a:solidFill>
              </a:rPr>
              <a:t> </a:t>
            </a:r>
          </a:p>
        </p:txBody>
      </p:sp>
      <p:pic>
        <p:nvPicPr>
          <p:cNvPr id="7" name="Graphic 6" descr="Pie chart">
            <a:extLst>
              <a:ext uri="{FF2B5EF4-FFF2-40B4-BE49-F238E27FC236}">
                <a16:creationId xmlns:a16="http://schemas.microsoft.com/office/drawing/2014/main" id="{603BFAA8-55DF-4D4B-9863-96F5B2FCB8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0502" y="-54778"/>
            <a:ext cx="1797972" cy="1797972"/>
          </a:xfrm>
          <a:prstGeom prst="rect">
            <a:avLst/>
          </a:prstGeom>
        </p:spPr>
      </p:pic>
    </p:spTree>
    <p:extLst>
      <p:ext uri="{BB962C8B-B14F-4D97-AF65-F5344CB8AC3E}">
        <p14:creationId xmlns:p14="http://schemas.microsoft.com/office/powerpoint/2010/main" val="1964433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050D448-41CF-6542-87AD-AEC89FC7B968}"/>
              </a:ext>
            </a:extLst>
          </p:cNvPr>
          <p:cNvSpPr/>
          <p:nvPr/>
        </p:nvSpPr>
        <p:spPr>
          <a:xfrm>
            <a:off x="3529012" y="842962"/>
            <a:ext cx="5133975" cy="5172075"/>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E17FE2-54CC-FB46-B2CF-4BFC123CF819}"/>
              </a:ext>
            </a:extLst>
          </p:cNvPr>
          <p:cNvSpPr txBox="1"/>
          <p:nvPr/>
        </p:nvSpPr>
        <p:spPr>
          <a:xfrm>
            <a:off x="3529012" y="3294940"/>
            <a:ext cx="5291139"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50" normalizeH="0" baseline="0" noProof="0" dirty="0" err="1">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Khó</a:t>
            </a:r>
            <a:r>
              <a:rPr kumimoji="0" lang="en-US" sz="54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a:t>
            </a:r>
            <a:r>
              <a:rPr kumimoji="0" lang="en-US" sz="5400" b="1" i="0" u="none" strike="noStrike" kern="1200" cap="none" spc="-150" normalizeH="0" baseline="0" noProof="0" dirty="0" err="1">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khăn</a:t>
            </a:r>
            <a:r>
              <a:rPr lang="en-US" sz="54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 </a:t>
            </a:r>
            <a:r>
              <a:rPr kumimoji="0" lang="en-US" sz="5400" b="1" i="0" u="none" strike="noStrike" kern="1200" cap="none" spc="-150" normalizeH="0" baseline="0" noProof="0" dirty="0" err="1">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gặp</a:t>
            </a:r>
            <a:r>
              <a:rPr kumimoji="0" lang="en-US" sz="54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a:t>
            </a:r>
            <a:r>
              <a:rPr kumimoji="0" lang="en-US" sz="5400" b="1" i="0" u="none" strike="noStrike" kern="1200" cap="none" spc="-150" normalizeH="0" baseline="0" noProof="0" dirty="0" err="1">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phải</a:t>
            </a: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Graphic 2" descr="Head with gears">
            <a:extLst>
              <a:ext uri="{FF2B5EF4-FFF2-40B4-BE49-F238E27FC236}">
                <a16:creationId xmlns:a16="http://schemas.microsoft.com/office/drawing/2014/main" id="{2CC7FF12-CE09-A943-BD9B-E407F44C9C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8609" y="1256151"/>
            <a:ext cx="1554782" cy="1554782"/>
          </a:xfrm>
          <a:prstGeom prst="rect">
            <a:avLst/>
          </a:prstGeom>
        </p:spPr>
      </p:pic>
    </p:spTree>
    <p:extLst>
      <p:ext uri="{BB962C8B-B14F-4D97-AF65-F5344CB8AC3E}">
        <p14:creationId xmlns:p14="http://schemas.microsoft.com/office/powerpoint/2010/main" val="626285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DDB850-DC10-E048-B9FA-28697CE6ED2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t="12500" b="12500"/>
          <a:stretch/>
        </p:blipFill>
        <p:spPr>
          <a:xfrm>
            <a:off x="0" y="0"/>
            <a:ext cx="12192000" cy="6858000"/>
          </a:xfrm>
          <a:prstGeom prst="rect">
            <a:avLst/>
          </a:prstGeom>
        </p:spPr>
      </p:pic>
      <p:sp>
        <p:nvSpPr>
          <p:cNvPr id="5" name="Oval 4">
            <a:extLst>
              <a:ext uri="{FF2B5EF4-FFF2-40B4-BE49-F238E27FC236}">
                <a16:creationId xmlns:a16="http://schemas.microsoft.com/office/drawing/2014/main" id="{2EFA43B6-74A5-A74A-81AA-F6DF814E81B4}"/>
              </a:ext>
            </a:extLst>
          </p:cNvPr>
          <p:cNvSpPr/>
          <p:nvPr/>
        </p:nvSpPr>
        <p:spPr>
          <a:xfrm>
            <a:off x="-1431150" y="-3542453"/>
            <a:ext cx="14981276" cy="14478000"/>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80E4D9B-005F-1F43-BD9B-3FF907BB59CD}"/>
              </a:ext>
            </a:extLst>
          </p:cNvPr>
          <p:cNvSpPr txBox="1"/>
          <p:nvPr/>
        </p:nvSpPr>
        <p:spPr>
          <a:xfrm>
            <a:off x="3724955" y="1351840"/>
            <a:ext cx="529113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1CDC1D24-05FE-194B-B931-F9CB69549191}"/>
              </a:ext>
            </a:extLst>
          </p:cNvPr>
          <p:cNvSpPr>
            <a:spLocks noGrp="1"/>
          </p:cNvSpPr>
          <p:nvPr>
            <p:ph idx="1"/>
          </p:nvPr>
        </p:nvSpPr>
        <p:spPr>
          <a:xfrm>
            <a:off x="892628" y="2228500"/>
            <a:ext cx="10406743" cy="4188167"/>
          </a:xfrm>
        </p:spPr>
        <p:txBody>
          <a:bodyPr/>
          <a:lstStyle/>
          <a:p>
            <a:r>
              <a:rPr lang="en-VN" dirty="0">
                <a:solidFill>
                  <a:schemeClr val="bg1"/>
                </a:solidFill>
              </a:rPr>
              <a:t> Thời gian làm dự án ngắn.</a:t>
            </a:r>
          </a:p>
          <a:p>
            <a:r>
              <a:rPr lang="en-VN" dirty="0">
                <a:solidFill>
                  <a:schemeClr val="bg1"/>
                </a:solidFill>
              </a:rPr>
              <a:t>Phân chia thời gian cũng như các Backlog chưa hợp lý.</a:t>
            </a:r>
          </a:p>
          <a:p>
            <a:r>
              <a:rPr lang="en-VN" dirty="0">
                <a:solidFill>
                  <a:schemeClr val="bg1"/>
                </a:solidFill>
              </a:rPr>
              <a:t>Lần đầu tham gia làm dự án nhóm.</a:t>
            </a:r>
          </a:p>
          <a:p>
            <a:r>
              <a:rPr lang="en-VN" dirty="0">
                <a:solidFill>
                  <a:schemeClr val="bg1"/>
                </a:solidFill>
              </a:rPr>
              <a:t>Làm remote nên nhiều vấn đề không thể giải quyết ngay và trực tiếp với nhóm, mạng kém.</a:t>
            </a:r>
          </a:p>
          <a:p>
            <a:r>
              <a:rPr lang="en-VN" dirty="0">
                <a:solidFill>
                  <a:schemeClr val="bg1"/>
                </a:solidFill>
              </a:rPr>
              <a:t>Không thể hỗ nhau trực tiếp.</a:t>
            </a:r>
          </a:p>
        </p:txBody>
      </p:sp>
      <p:pic>
        <p:nvPicPr>
          <p:cNvPr id="9" name="Graphic 8" descr="Head with gears">
            <a:extLst>
              <a:ext uri="{FF2B5EF4-FFF2-40B4-BE49-F238E27FC236}">
                <a16:creationId xmlns:a16="http://schemas.microsoft.com/office/drawing/2014/main" id="{06E66EBA-03FD-254D-BB7F-60A9DE0D50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18609" y="135422"/>
            <a:ext cx="1554782" cy="1554782"/>
          </a:xfrm>
          <a:prstGeom prst="rect">
            <a:avLst/>
          </a:prstGeom>
        </p:spPr>
      </p:pic>
    </p:spTree>
    <p:extLst>
      <p:ext uri="{BB962C8B-B14F-4D97-AF65-F5344CB8AC3E}">
        <p14:creationId xmlns:p14="http://schemas.microsoft.com/office/powerpoint/2010/main" val="3798318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050D448-41CF-6542-87AD-AEC89FC7B968}"/>
              </a:ext>
            </a:extLst>
          </p:cNvPr>
          <p:cNvSpPr/>
          <p:nvPr/>
        </p:nvSpPr>
        <p:spPr>
          <a:xfrm>
            <a:off x="3529012" y="842962"/>
            <a:ext cx="5133975" cy="5172075"/>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E17FE2-54CC-FB46-B2CF-4BFC123CF819}"/>
              </a:ext>
            </a:extLst>
          </p:cNvPr>
          <p:cNvSpPr txBox="1"/>
          <p:nvPr/>
        </p:nvSpPr>
        <p:spPr>
          <a:xfrm>
            <a:off x="3529012" y="3294940"/>
            <a:ext cx="529113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spc="-150" dirty="0" err="1">
                <a:solidFill>
                  <a:prstClr val="white"/>
                </a:solidFill>
                <a:effectLst>
                  <a:outerShdw blurRad="419100" sx="102000" sy="102000" algn="ctr" rotWithShape="0">
                    <a:prstClr val="black">
                      <a:alpha val="29000"/>
                    </a:prstClr>
                  </a:outerShdw>
                </a:effectLst>
                <a:latin typeface="Raleway Black" panose="020B0503030101060003" pitchFamily="34" charset="77"/>
              </a:rPr>
              <a:t>Bài</a:t>
            </a:r>
            <a:r>
              <a:rPr lang="en-US" sz="54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 </a:t>
            </a:r>
            <a:r>
              <a:rPr lang="en-US" sz="5400" b="1" spc="-150" dirty="0" err="1">
                <a:solidFill>
                  <a:prstClr val="white"/>
                </a:solidFill>
                <a:effectLst>
                  <a:outerShdw blurRad="419100" sx="102000" sy="102000" algn="ctr" rotWithShape="0">
                    <a:prstClr val="black">
                      <a:alpha val="29000"/>
                    </a:prstClr>
                  </a:outerShdw>
                </a:effectLst>
                <a:latin typeface="Raleway Black" panose="020B0503030101060003" pitchFamily="34" charset="77"/>
              </a:rPr>
              <a:t>học</a:t>
            </a:r>
            <a:r>
              <a:rPr lang="en-US" sz="54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 </a:t>
            </a:r>
            <a:r>
              <a:rPr lang="en-US" sz="5400" b="1" spc="-150" dirty="0" err="1">
                <a:solidFill>
                  <a:prstClr val="white"/>
                </a:solidFill>
                <a:effectLst>
                  <a:outerShdw blurRad="419100" sx="102000" sy="102000" algn="ctr" rotWithShape="0">
                    <a:prstClr val="black">
                      <a:alpha val="29000"/>
                    </a:prstClr>
                  </a:outerShdw>
                </a:effectLst>
                <a:latin typeface="Raleway Black" panose="020B0503030101060003" pitchFamily="34" charset="77"/>
              </a:rPr>
              <a:t>rút</a:t>
            </a:r>
            <a:r>
              <a:rPr lang="en-US" sz="54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 ra</a:t>
            </a: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phic 3" descr="Books">
            <a:extLst>
              <a:ext uri="{FF2B5EF4-FFF2-40B4-BE49-F238E27FC236}">
                <a16:creationId xmlns:a16="http://schemas.microsoft.com/office/drawing/2014/main" id="{0E8AAB62-512F-1143-A1A5-171F305E23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1792" y="1357750"/>
            <a:ext cx="1548415" cy="1548415"/>
          </a:xfrm>
          <a:prstGeom prst="rect">
            <a:avLst/>
          </a:prstGeom>
        </p:spPr>
      </p:pic>
    </p:spTree>
    <p:extLst>
      <p:ext uri="{BB962C8B-B14F-4D97-AF65-F5344CB8AC3E}">
        <p14:creationId xmlns:p14="http://schemas.microsoft.com/office/powerpoint/2010/main" val="236855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DDB850-DC10-E048-B9FA-28697CE6ED2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t="12500" b="12500"/>
          <a:stretch/>
        </p:blipFill>
        <p:spPr>
          <a:xfrm>
            <a:off x="0" y="0"/>
            <a:ext cx="12192000" cy="6858000"/>
          </a:xfrm>
          <a:prstGeom prst="rect">
            <a:avLst/>
          </a:prstGeom>
        </p:spPr>
      </p:pic>
      <p:sp>
        <p:nvSpPr>
          <p:cNvPr id="5" name="Oval 4">
            <a:extLst>
              <a:ext uri="{FF2B5EF4-FFF2-40B4-BE49-F238E27FC236}">
                <a16:creationId xmlns:a16="http://schemas.microsoft.com/office/drawing/2014/main" id="{2EFA43B6-74A5-A74A-81AA-F6DF814E81B4}"/>
              </a:ext>
            </a:extLst>
          </p:cNvPr>
          <p:cNvSpPr/>
          <p:nvPr/>
        </p:nvSpPr>
        <p:spPr>
          <a:xfrm>
            <a:off x="-1431150" y="-3474720"/>
            <a:ext cx="14981276" cy="14478000"/>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80E4D9B-005F-1F43-BD9B-3FF907BB59CD}"/>
              </a:ext>
            </a:extLst>
          </p:cNvPr>
          <p:cNvSpPr txBox="1"/>
          <p:nvPr/>
        </p:nvSpPr>
        <p:spPr>
          <a:xfrm>
            <a:off x="3724955" y="1351840"/>
            <a:ext cx="529113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1CDC1D24-05FE-194B-B931-F9CB69549191}"/>
              </a:ext>
            </a:extLst>
          </p:cNvPr>
          <p:cNvSpPr>
            <a:spLocks noGrp="1"/>
          </p:cNvSpPr>
          <p:nvPr>
            <p:ph idx="1"/>
          </p:nvPr>
        </p:nvSpPr>
        <p:spPr>
          <a:xfrm>
            <a:off x="892628" y="2229003"/>
            <a:ext cx="10406743" cy="4188167"/>
          </a:xfrm>
        </p:spPr>
        <p:txBody>
          <a:bodyPr/>
          <a:lstStyle/>
          <a:p>
            <a:r>
              <a:rPr lang="en-VN" dirty="0">
                <a:solidFill>
                  <a:schemeClr val="bg1"/>
                </a:solidFill>
              </a:rPr>
              <a:t> Chủ động hơn trong công việc.</a:t>
            </a:r>
          </a:p>
          <a:p>
            <a:r>
              <a:rPr lang="en-VN" dirty="0">
                <a:solidFill>
                  <a:schemeClr val="bg1"/>
                </a:solidFill>
              </a:rPr>
              <a:t>Cần phải hỏi nhiều hơn.</a:t>
            </a:r>
          </a:p>
          <a:p>
            <a:r>
              <a:rPr lang="en-VN" dirty="0">
                <a:solidFill>
                  <a:schemeClr val="bg1"/>
                </a:solidFill>
              </a:rPr>
              <a:t>Giao tiếp nhiều hơn</a:t>
            </a:r>
          </a:p>
          <a:p>
            <a:endParaRPr lang="en-VN" dirty="0">
              <a:solidFill>
                <a:schemeClr val="bg1"/>
              </a:solidFill>
            </a:endParaRPr>
          </a:p>
          <a:p>
            <a:endParaRPr lang="en-VN" dirty="0">
              <a:solidFill>
                <a:schemeClr val="bg1"/>
              </a:solidFill>
            </a:endParaRPr>
          </a:p>
        </p:txBody>
      </p:sp>
      <p:pic>
        <p:nvPicPr>
          <p:cNvPr id="7" name="Graphic 6" descr="Books">
            <a:extLst>
              <a:ext uri="{FF2B5EF4-FFF2-40B4-BE49-F238E27FC236}">
                <a16:creationId xmlns:a16="http://schemas.microsoft.com/office/drawing/2014/main" id="{0D57A413-C059-C147-A66E-8CE7A1326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2261" y="34190"/>
            <a:ext cx="1894453" cy="1894453"/>
          </a:xfrm>
          <a:prstGeom prst="rect">
            <a:avLst/>
          </a:prstGeom>
        </p:spPr>
      </p:pic>
    </p:spTree>
    <p:extLst>
      <p:ext uri="{BB962C8B-B14F-4D97-AF65-F5344CB8AC3E}">
        <p14:creationId xmlns:p14="http://schemas.microsoft.com/office/powerpoint/2010/main" val="3606218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050D448-41CF-6542-87AD-AEC89FC7B968}"/>
              </a:ext>
            </a:extLst>
          </p:cNvPr>
          <p:cNvSpPr/>
          <p:nvPr/>
        </p:nvSpPr>
        <p:spPr>
          <a:xfrm>
            <a:off x="3529012" y="842962"/>
            <a:ext cx="5133975" cy="5172075"/>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E17FE2-54CC-FB46-B2CF-4BFC123CF819}"/>
              </a:ext>
            </a:extLst>
          </p:cNvPr>
          <p:cNvSpPr txBox="1"/>
          <p:nvPr/>
        </p:nvSpPr>
        <p:spPr>
          <a:xfrm>
            <a:off x="3529012" y="3294940"/>
            <a:ext cx="529113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Demo</a:t>
            </a: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Graphic 2" descr="Eye">
            <a:extLst>
              <a:ext uri="{FF2B5EF4-FFF2-40B4-BE49-F238E27FC236}">
                <a16:creationId xmlns:a16="http://schemas.microsoft.com/office/drawing/2014/main" id="{1337D42B-278E-CC40-BFD2-81A31610F0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4287" y="1103751"/>
            <a:ext cx="1930401" cy="1930401"/>
          </a:xfrm>
          <a:prstGeom prst="rect">
            <a:avLst/>
          </a:prstGeom>
        </p:spPr>
      </p:pic>
    </p:spTree>
    <p:extLst>
      <p:ext uri="{BB962C8B-B14F-4D97-AF65-F5344CB8AC3E}">
        <p14:creationId xmlns:p14="http://schemas.microsoft.com/office/powerpoint/2010/main" val="3205830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DDB850-DC10-E048-B9FA-28697CE6ED2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t="12500" b="12500"/>
          <a:stretch/>
        </p:blipFill>
        <p:spPr>
          <a:xfrm>
            <a:off x="0" y="0"/>
            <a:ext cx="12192000" cy="6858000"/>
          </a:xfrm>
          <a:prstGeom prst="rect">
            <a:avLst/>
          </a:prstGeom>
        </p:spPr>
      </p:pic>
      <p:sp>
        <p:nvSpPr>
          <p:cNvPr id="5" name="Oval 4">
            <a:extLst>
              <a:ext uri="{FF2B5EF4-FFF2-40B4-BE49-F238E27FC236}">
                <a16:creationId xmlns:a16="http://schemas.microsoft.com/office/drawing/2014/main" id="{2EFA43B6-74A5-A74A-81AA-F6DF814E81B4}"/>
              </a:ext>
            </a:extLst>
          </p:cNvPr>
          <p:cNvSpPr/>
          <p:nvPr/>
        </p:nvSpPr>
        <p:spPr>
          <a:xfrm>
            <a:off x="-1431150" y="-3810000"/>
            <a:ext cx="14981276" cy="14478000"/>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80E4D9B-005F-1F43-BD9B-3FF907BB59CD}"/>
              </a:ext>
            </a:extLst>
          </p:cNvPr>
          <p:cNvSpPr txBox="1"/>
          <p:nvPr/>
        </p:nvSpPr>
        <p:spPr>
          <a:xfrm>
            <a:off x="3450429" y="2224491"/>
            <a:ext cx="5291139"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spc="-150" dirty="0">
                <a:solidFill>
                  <a:prstClr val="white"/>
                </a:solidFill>
                <a:effectLst>
                  <a:outerShdw blurRad="419100" sx="102000" sy="102000" algn="ctr" rotWithShape="0">
                    <a:prstClr val="black">
                      <a:alpha val="29000"/>
                    </a:prstClr>
                  </a:outerShdw>
                </a:effectLst>
                <a:latin typeface="Raleway Black" panose="020B0503030101060003" pitchFamily="34" charset="77"/>
              </a:rPr>
              <a:t>DEMO PROJECT</a:t>
            </a: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1CDC1D24-05FE-194B-B931-F9CB69549191}"/>
              </a:ext>
            </a:extLst>
          </p:cNvPr>
          <p:cNvSpPr>
            <a:spLocks noGrp="1"/>
          </p:cNvSpPr>
          <p:nvPr>
            <p:ph idx="1"/>
          </p:nvPr>
        </p:nvSpPr>
        <p:spPr>
          <a:xfrm>
            <a:off x="892628" y="2229003"/>
            <a:ext cx="10406743" cy="1199997"/>
          </a:xfrm>
        </p:spPr>
        <p:txBody>
          <a:bodyPr/>
          <a:lstStyle/>
          <a:p>
            <a:endParaRPr lang="en-VN" dirty="0">
              <a:solidFill>
                <a:schemeClr val="bg1"/>
              </a:solidFill>
            </a:endParaRPr>
          </a:p>
          <a:p>
            <a:endParaRPr lang="en-VN" dirty="0">
              <a:solidFill>
                <a:schemeClr val="bg1"/>
              </a:solidFill>
            </a:endParaRPr>
          </a:p>
        </p:txBody>
      </p:sp>
    </p:spTree>
    <p:extLst>
      <p:ext uri="{BB962C8B-B14F-4D97-AF65-F5344CB8AC3E}">
        <p14:creationId xmlns:p14="http://schemas.microsoft.com/office/powerpoint/2010/main" val="133918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b="1" dirty="0" err="1"/>
              <a:t>Lời</a:t>
            </a:r>
            <a:r>
              <a:rPr lang="en-US" b="1" dirty="0"/>
              <a:t> </a:t>
            </a:r>
            <a:r>
              <a:rPr lang="en-US" b="1" dirty="0" err="1"/>
              <a:t>nói</a:t>
            </a:r>
            <a:r>
              <a:rPr lang="en-US" b="1" dirty="0"/>
              <a:t> </a:t>
            </a:r>
            <a:r>
              <a:rPr lang="en-US" b="1" dirty="0" err="1"/>
              <a:t>đầu</a:t>
            </a:r>
            <a:endParaRPr lang="en-US" b="1" dirty="0"/>
          </a:p>
        </p:txBody>
      </p:sp>
      <p:sp>
        <p:nvSpPr>
          <p:cNvPr id="5" name="Content Placeholder 4"/>
          <p:cNvSpPr>
            <a:spLocks noGrp="1"/>
          </p:cNvSpPr>
          <p:nvPr>
            <p:ph idx="1"/>
          </p:nvPr>
        </p:nvSpPr>
        <p:spPr>
          <a:xfrm>
            <a:off x="2838293" y="1596540"/>
            <a:ext cx="8744107" cy="5159860"/>
          </a:xfrm>
        </p:spPr>
        <p:txBody>
          <a:bodyPr>
            <a:noAutofit/>
          </a:bodyPr>
          <a:lstStyle/>
          <a:p>
            <a:r>
              <a:rPr lang="vi-VN" sz="2800" dirty="0">
                <a:latin typeface="Calibri" panose="020F0502020204030204" pitchFamily="34" charset="0"/>
                <a:cs typeface="Calibri" panose="020F0502020204030204" pitchFamily="34" charset="0"/>
              </a:rPr>
              <a:t>Những năm trở lại đây, sự phát triển của công nghệ thông tin đã giảm bớt gánh nặng tìm việc cho ứng viên. Với sự xuất hiện dày đặc của các website, nền tảng tuyển dụng, các ứng viên giờ đây có rất nhiều lựa chọn để có được công việc phù hợp. Tuy nhiên từ đây cũng nảy sinh ra nhiều vấn đề liên quan đến quy mô, tính xác thực, mức độ uy tín của thông tin tuyển dụng tại các chuyên trang đăng tải này. Nhiều người không biết đâu mới là trang web tuyển dụng uy tín, đáng tin cậy. Vì vậy TechJob ra đời với xứ mệnh đáp ứng nhu cầu tìm việc của sinh viên ngành công nghệ thông tin.</a:t>
            </a:r>
            <a:endParaRPr lang="en-US" sz="28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672320E-00E8-654E-819D-AA2C4978FB93}"/>
              </a:ext>
            </a:extLst>
          </p:cNvPr>
          <p:cNvPicPr>
            <a:picLocks noChangeAspect="1"/>
          </p:cNvPicPr>
          <p:nvPr/>
        </p:nvPicPr>
        <p:blipFill>
          <a:blip r:embed="rId2"/>
          <a:stretch>
            <a:fillRect/>
          </a:stretch>
        </p:blipFill>
        <p:spPr>
          <a:xfrm>
            <a:off x="9959240" y="-1224013"/>
            <a:ext cx="3780000" cy="3780000"/>
          </a:xfrm>
          <a:prstGeom prst="rect">
            <a:avLst/>
          </a:prstGeom>
        </p:spPr>
      </p:pic>
    </p:spTree>
    <p:extLst>
      <p:ext uri="{BB962C8B-B14F-4D97-AF65-F5344CB8AC3E}">
        <p14:creationId xmlns:p14="http://schemas.microsoft.com/office/powerpoint/2010/main" val="427812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b="1" dirty="0" err="1"/>
              <a:t>Công</a:t>
            </a:r>
            <a:r>
              <a:rPr lang="en-US" b="1" dirty="0"/>
              <a:t> </a:t>
            </a:r>
            <a:r>
              <a:rPr lang="en-US" b="1" dirty="0" err="1"/>
              <a:t>nghệ</a:t>
            </a:r>
            <a:r>
              <a:rPr lang="en-US" b="1" dirty="0"/>
              <a:t> </a:t>
            </a:r>
            <a:r>
              <a:rPr lang="en-US" b="1" dirty="0" err="1"/>
              <a:t>sử</a:t>
            </a:r>
            <a:r>
              <a:rPr lang="en-US" b="1" dirty="0"/>
              <a:t> </a:t>
            </a:r>
            <a:r>
              <a:rPr lang="en-US" b="1" dirty="0" err="1"/>
              <a:t>dụng</a:t>
            </a:r>
            <a:endParaRPr lang="en-US" b="1" dirty="0"/>
          </a:p>
        </p:txBody>
      </p:sp>
      <p:sp>
        <p:nvSpPr>
          <p:cNvPr id="5" name="Content Placeholder 4"/>
          <p:cNvSpPr>
            <a:spLocks noGrp="1"/>
          </p:cNvSpPr>
          <p:nvPr>
            <p:ph idx="1"/>
          </p:nvPr>
        </p:nvSpPr>
        <p:spPr>
          <a:xfrm>
            <a:off x="2838293" y="1596540"/>
            <a:ext cx="8744107" cy="5159860"/>
          </a:xfrm>
        </p:spPr>
        <p:txBody>
          <a:bodyPr>
            <a:noAutofit/>
          </a:bodyPr>
          <a:lstStyle/>
          <a:p>
            <a:r>
              <a:rPr lang="en-US" sz="2800" dirty="0" err="1">
                <a:latin typeface="Calibri" panose="020F0502020204030204" pitchFamily="34" charset="0"/>
                <a:cs typeface="Calibri" panose="020F0502020204030204" pitchFamily="34" charset="0"/>
              </a:rPr>
              <a:t>Ngôn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ngữ</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lập</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trình</a:t>
            </a:r>
            <a:r>
              <a:rPr lang="en-US" sz="2800"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F672320E-00E8-654E-819D-AA2C4978FB93}"/>
              </a:ext>
            </a:extLst>
          </p:cNvPr>
          <p:cNvPicPr>
            <a:picLocks noChangeAspect="1"/>
          </p:cNvPicPr>
          <p:nvPr/>
        </p:nvPicPr>
        <p:blipFill>
          <a:blip r:embed="rId2"/>
          <a:stretch>
            <a:fillRect/>
          </a:stretch>
        </p:blipFill>
        <p:spPr>
          <a:xfrm>
            <a:off x="9959240" y="-1224013"/>
            <a:ext cx="3780000" cy="3780000"/>
          </a:xfrm>
          <a:prstGeom prst="rect">
            <a:avLst/>
          </a:prstGeom>
        </p:spPr>
      </p:pic>
      <p:pic>
        <p:nvPicPr>
          <p:cNvPr id="9" name="Picture 8">
            <a:extLst>
              <a:ext uri="{FF2B5EF4-FFF2-40B4-BE49-F238E27FC236}">
                <a16:creationId xmlns:a16="http://schemas.microsoft.com/office/drawing/2014/main" id="{CCE6FCC8-B028-0B4F-93BE-86431968C533}"/>
              </a:ext>
            </a:extLst>
          </p:cNvPr>
          <p:cNvPicPr>
            <a:picLocks noChangeAspect="1"/>
          </p:cNvPicPr>
          <p:nvPr/>
        </p:nvPicPr>
        <p:blipFill>
          <a:blip r:embed="rId3"/>
          <a:stretch>
            <a:fillRect/>
          </a:stretch>
        </p:blipFill>
        <p:spPr>
          <a:xfrm>
            <a:off x="5619017" y="3383654"/>
            <a:ext cx="3283741" cy="1725246"/>
          </a:xfrm>
          <a:prstGeom prst="rect">
            <a:avLst/>
          </a:prstGeom>
        </p:spPr>
      </p:pic>
      <p:pic>
        <p:nvPicPr>
          <p:cNvPr id="10" name="Picture 9">
            <a:extLst>
              <a:ext uri="{FF2B5EF4-FFF2-40B4-BE49-F238E27FC236}">
                <a16:creationId xmlns:a16="http://schemas.microsoft.com/office/drawing/2014/main" id="{E72DE3BF-2523-6C40-B9BF-107B08E8FC96}"/>
              </a:ext>
            </a:extLst>
          </p:cNvPr>
          <p:cNvPicPr>
            <a:picLocks noChangeAspect="1"/>
          </p:cNvPicPr>
          <p:nvPr/>
        </p:nvPicPr>
        <p:blipFill>
          <a:blip r:embed="rId4"/>
          <a:stretch>
            <a:fillRect/>
          </a:stretch>
        </p:blipFill>
        <p:spPr>
          <a:xfrm>
            <a:off x="2838292" y="2946738"/>
            <a:ext cx="2514375" cy="2514375"/>
          </a:xfrm>
          <a:prstGeom prst="rect">
            <a:avLst/>
          </a:prstGeom>
        </p:spPr>
      </p:pic>
      <p:pic>
        <p:nvPicPr>
          <p:cNvPr id="11" name="Picture 10">
            <a:extLst>
              <a:ext uri="{FF2B5EF4-FFF2-40B4-BE49-F238E27FC236}">
                <a16:creationId xmlns:a16="http://schemas.microsoft.com/office/drawing/2014/main" id="{D712D2F6-6C53-B74D-BF32-294E5BABE4CF}"/>
              </a:ext>
            </a:extLst>
          </p:cNvPr>
          <p:cNvPicPr>
            <a:picLocks noChangeAspect="1"/>
          </p:cNvPicPr>
          <p:nvPr/>
        </p:nvPicPr>
        <p:blipFill>
          <a:blip r:embed="rId5"/>
          <a:stretch>
            <a:fillRect/>
          </a:stretch>
        </p:blipFill>
        <p:spPr>
          <a:xfrm>
            <a:off x="9169109" y="2790500"/>
            <a:ext cx="2771940" cy="2771940"/>
          </a:xfrm>
          <a:prstGeom prst="rect">
            <a:avLst/>
          </a:prstGeom>
        </p:spPr>
      </p:pic>
    </p:spTree>
    <p:extLst>
      <p:ext uri="{BB962C8B-B14F-4D97-AF65-F5344CB8AC3E}">
        <p14:creationId xmlns:p14="http://schemas.microsoft.com/office/powerpoint/2010/main" val="2635574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b="1" dirty="0" err="1"/>
              <a:t>Công</a:t>
            </a:r>
            <a:r>
              <a:rPr lang="en-US" b="1" dirty="0"/>
              <a:t> </a:t>
            </a:r>
            <a:r>
              <a:rPr lang="en-US" b="1" dirty="0" err="1"/>
              <a:t>nghệ</a:t>
            </a:r>
            <a:r>
              <a:rPr lang="en-US" b="1" dirty="0"/>
              <a:t> </a:t>
            </a:r>
            <a:r>
              <a:rPr lang="en-US" b="1" dirty="0" err="1"/>
              <a:t>sử</a:t>
            </a:r>
            <a:r>
              <a:rPr lang="en-US" b="1" dirty="0"/>
              <a:t> </a:t>
            </a:r>
            <a:r>
              <a:rPr lang="en-US" b="1" dirty="0" err="1"/>
              <a:t>dụng</a:t>
            </a:r>
            <a:endParaRPr lang="en-US" b="1" dirty="0"/>
          </a:p>
        </p:txBody>
      </p:sp>
      <p:sp>
        <p:nvSpPr>
          <p:cNvPr id="5" name="Content Placeholder 4"/>
          <p:cNvSpPr>
            <a:spLocks noGrp="1"/>
          </p:cNvSpPr>
          <p:nvPr>
            <p:ph idx="1"/>
          </p:nvPr>
        </p:nvSpPr>
        <p:spPr>
          <a:xfrm>
            <a:off x="2838293" y="1596540"/>
            <a:ext cx="8744107" cy="5159860"/>
          </a:xfrm>
        </p:spPr>
        <p:txBody>
          <a:bodyPr>
            <a:noAutofit/>
          </a:bodyPr>
          <a:lstStyle/>
          <a:p>
            <a:r>
              <a:rPr lang="en-US" sz="2800" dirty="0">
                <a:latin typeface="Calibri" panose="020F0502020204030204" pitchFamily="34" charset="0"/>
                <a:cs typeface="Calibri" panose="020F0502020204030204" pitchFamily="34" charset="0"/>
              </a:rPr>
              <a:t>Framework:</a:t>
            </a:r>
          </a:p>
        </p:txBody>
      </p:sp>
      <p:pic>
        <p:nvPicPr>
          <p:cNvPr id="6" name="Picture 5">
            <a:extLst>
              <a:ext uri="{FF2B5EF4-FFF2-40B4-BE49-F238E27FC236}">
                <a16:creationId xmlns:a16="http://schemas.microsoft.com/office/drawing/2014/main" id="{F672320E-00E8-654E-819D-AA2C4978FB93}"/>
              </a:ext>
            </a:extLst>
          </p:cNvPr>
          <p:cNvPicPr>
            <a:picLocks noChangeAspect="1"/>
          </p:cNvPicPr>
          <p:nvPr/>
        </p:nvPicPr>
        <p:blipFill>
          <a:blip r:embed="rId2"/>
          <a:stretch>
            <a:fillRect/>
          </a:stretch>
        </p:blipFill>
        <p:spPr>
          <a:xfrm>
            <a:off x="9959240" y="-1224013"/>
            <a:ext cx="3780000" cy="3780000"/>
          </a:xfrm>
          <a:prstGeom prst="rect">
            <a:avLst/>
          </a:prstGeom>
        </p:spPr>
      </p:pic>
      <p:pic>
        <p:nvPicPr>
          <p:cNvPr id="2" name="Picture 1">
            <a:extLst>
              <a:ext uri="{FF2B5EF4-FFF2-40B4-BE49-F238E27FC236}">
                <a16:creationId xmlns:a16="http://schemas.microsoft.com/office/drawing/2014/main" id="{70F1F503-3816-3940-BBB3-DDFEA4B2E4AB}"/>
              </a:ext>
            </a:extLst>
          </p:cNvPr>
          <p:cNvPicPr>
            <a:picLocks noChangeAspect="1"/>
          </p:cNvPicPr>
          <p:nvPr/>
        </p:nvPicPr>
        <p:blipFill>
          <a:blip r:embed="rId3"/>
          <a:stretch>
            <a:fillRect/>
          </a:stretch>
        </p:blipFill>
        <p:spPr>
          <a:xfrm>
            <a:off x="4467487" y="2252046"/>
            <a:ext cx="5207265" cy="1924424"/>
          </a:xfrm>
          <a:prstGeom prst="rect">
            <a:avLst/>
          </a:prstGeom>
        </p:spPr>
      </p:pic>
      <p:pic>
        <p:nvPicPr>
          <p:cNvPr id="3" name="Picture 2">
            <a:extLst>
              <a:ext uri="{FF2B5EF4-FFF2-40B4-BE49-F238E27FC236}">
                <a16:creationId xmlns:a16="http://schemas.microsoft.com/office/drawing/2014/main" id="{C0347442-EBFF-4449-B111-2D6512987C7F}"/>
              </a:ext>
            </a:extLst>
          </p:cNvPr>
          <p:cNvPicPr>
            <a:picLocks noChangeAspect="1"/>
          </p:cNvPicPr>
          <p:nvPr/>
        </p:nvPicPr>
        <p:blipFill>
          <a:blip r:embed="rId4"/>
          <a:stretch>
            <a:fillRect/>
          </a:stretch>
        </p:blipFill>
        <p:spPr>
          <a:xfrm>
            <a:off x="4467487" y="4340236"/>
            <a:ext cx="5207264" cy="2016114"/>
          </a:xfrm>
          <a:prstGeom prst="rect">
            <a:avLst/>
          </a:prstGeom>
        </p:spPr>
      </p:pic>
    </p:spTree>
    <p:extLst>
      <p:ext uri="{BB962C8B-B14F-4D97-AF65-F5344CB8AC3E}">
        <p14:creationId xmlns:p14="http://schemas.microsoft.com/office/powerpoint/2010/main" val="3673358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b="1" dirty="0" err="1"/>
              <a:t>Công</a:t>
            </a:r>
            <a:r>
              <a:rPr lang="en-US" b="1" dirty="0"/>
              <a:t> </a:t>
            </a:r>
            <a:r>
              <a:rPr lang="en-US" b="1" dirty="0" err="1"/>
              <a:t>nghệ</a:t>
            </a:r>
            <a:r>
              <a:rPr lang="en-US" b="1" dirty="0"/>
              <a:t> </a:t>
            </a:r>
            <a:r>
              <a:rPr lang="en-US" b="1" dirty="0" err="1"/>
              <a:t>sử</a:t>
            </a:r>
            <a:r>
              <a:rPr lang="en-US" b="1" dirty="0"/>
              <a:t> </a:t>
            </a:r>
            <a:r>
              <a:rPr lang="en-US" b="1" dirty="0" err="1"/>
              <a:t>dụng</a:t>
            </a:r>
            <a:endParaRPr lang="en-US" b="1" dirty="0"/>
          </a:p>
        </p:txBody>
      </p:sp>
      <p:sp>
        <p:nvSpPr>
          <p:cNvPr id="5" name="Content Placeholder 4"/>
          <p:cNvSpPr>
            <a:spLocks noGrp="1"/>
          </p:cNvSpPr>
          <p:nvPr>
            <p:ph idx="1"/>
          </p:nvPr>
        </p:nvSpPr>
        <p:spPr>
          <a:xfrm>
            <a:off x="2838293" y="1596540"/>
            <a:ext cx="8744107" cy="5159860"/>
          </a:xfrm>
        </p:spPr>
        <p:txBody>
          <a:bodyPr>
            <a:noAutofit/>
          </a:bodyPr>
          <a:lstStyle/>
          <a:p>
            <a:r>
              <a:rPr lang="en-US" sz="2800" dirty="0" err="1">
                <a:latin typeface="Calibri" panose="020F0502020204030204" pitchFamily="34" charset="0"/>
                <a:cs typeface="Calibri" panose="020F0502020204030204" pitchFamily="34" charset="0"/>
              </a:rPr>
              <a:t>Công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cụ</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quả</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lý</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mã</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nguồn</a:t>
            </a:r>
            <a:r>
              <a:rPr lang="en-US" sz="2800" dirty="0">
                <a:latin typeface="Calibri" panose="020F0502020204030204" pitchFamily="34" charset="0"/>
                <a:cs typeface="Calibri" panose="020F0502020204030204" pitchFamily="34" charset="0"/>
              </a:rPr>
              <a:t>:</a:t>
            </a:r>
          </a:p>
          <a:p>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a:p>
            <a:r>
              <a:rPr lang="en-US" sz="2800" dirty="0" err="1">
                <a:latin typeface="Calibri" panose="020F0502020204030204" pitchFamily="34" charset="0"/>
                <a:cs typeface="Calibri" panose="020F0502020204030204" pitchFamily="34" charset="0"/>
              </a:rPr>
              <a:t>Hệ</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quản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trị</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cơ</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sở</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dữ</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liệu</a:t>
            </a:r>
            <a:r>
              <a:rPr lang="en-US" sz="2800"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F672320E-00E8-654E-819D-AA2C4978FB93}"/>
              </a:ext>
            </a:extLst>
          </p:cNvPr>
          <p:cNvPicPr>
            <a:picLocks noChangeAspect="1"/>
          </p:cNvPicPr>
          <p:nvPr/>
        </p:nvPicPr>
        <p:blipFill>
          <a:blip r:embed="rId2"/>
          <a:stretch>
            <a:fillRect/>
          </a:stretch>
        </p:blipFill>
        <p:spPr>
          <a:xfrm>
            <a:off x="9959240" y="-1224013"/>
            <a:ext cx="3780000" cy="3780000"/>
          </a:xfrm>
          <a:prstGeom prst="rect">
            <a:avLst/>
          </a:prstGeom>
        </p:spPr>
      </p:pic>
      <p:pic>
        <p:nvPicPr>
          <p:cNvPr id="7" name="Picture 6">
            <a:extLst>
              <a:ext uri="{FF2B5EF4-FFF2-40B4-BE49-F238E27FC236}">
                <a16:creationId xmlns:a16="http://schemas.microsoft.com/office/drawing/2014/main" id="{33EE6347-29B9-9546-A2CC-70DF50B6CD1C}"/>
              </a:ext>
            </a:extLst>
          </p:cNvPr>
          <p:cNvPicPr>
            <a:picLocks noChangeAspect="1"/>
          </p:cNvPicPr>
          <p:nvPr/>
        </p:nvPicPr>
        <p:blipFill>
          <a:blip r:embed="rId3"/>
          <a:stretch>
            <a:fillRect/>
          </a:stretch>
        </p:blipFill>
        <p:spPr>
          <a:xfrm>
            <a:off x="5824551" y="2236817"/>
            <a:ext cx="3056720" cy="1528360"/>
          </a:xfrm>
          <a:prstGeom prst="rect">
            <a:avLst/>
          </a:prstGeom>
        </p:spPr>
      </p:pic>
      <p:pic>
        <p:nvPicPr>
          <p:cNvPr id="8" name="Picture 7">
            <a:extLst>
              <a:ext uri="{FF2B5EF4-FFF2-40B4-BE49-F238E27FC236}">
                <a16:creationId xmlns:a16="http://schemas.microsoft.com/office/drawing/2014/main" id="{7E3B61B5-8B4F-954D-810D-F5EF94DC97EA}"/>
              </a:ext>
            </a:extLst>
          </p:cNvPr>
          <p:cNvPicPr>
            <a:picLocks noChangeAspect="1"/>
          </p:cNvPicPr>
          <p:nvPr/>
        </p:nvPicPr>
        <p:blipFill>
          <a:blip r:embed="rId4"/>
          <a:stretch>
            <a:fillRect/>
          </a:stretch>
        </p:blipFill>
        <p:spPr>
          <a:xfrm>
            <a:off x="5704555" y="4851060"/>
            <a:ext cx="3011580" cy="1734670"/>
          </a:xfrm>
          <a:prstGeom prst="rect">
            <a:avLst/>
          </a:prstGeom>
        </p:spPr>
      </p:pic>
    </p:spTree>
    <p:extLst>
      <p:ext uri="{BB962C8B-B14F-4D97-AF65-F5344CB8AC3E}">
        <p14:creationId xmlns:p14="http://schemas.microsoft.com/office/powerpoint/2010/main" val="32981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7DB92-9143-5D44-8A0D-F9E23A704DB1}"/>
              </a:ext>
            </a:extLst>
          </p:cNvPr>
          <p:cNvPicPr>
            <a:picLocks noChangeAspect="1"/>
          </p:cNvPicPr>
          <p:nvPr/>
        </p:nvPicPr>
        <p:blipFill>
          <a:blip r:embed="rId3"/>
          <a:stretch>
            <a:fillRect/>
          </a:stretch>
        </p:blipFill>
        <p:spPr>
          <a:xfrm>
            <a:off x="0" y="-67045"/>
            <a:ext cx="12192000" cy="6858000"/>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0237C7F0-6D00-4746-A198-D559DFEBA15F}"/>
                  </a:ext>
                </a:extLst>
              </p:cNvPr>
              <p:cNvGraphicFramePr>
                <a:graphicFrameLocks noChangeAspect="1"/>
              </p:cNvGraphicFramePr>
              <p:nvPr>
                <p:extLst>
                  <p:ext uri="{D42A27DB-BD31-4B8C-83A1-F6EECF244321}">
                    <p14:modId xmlns:p14="http://schemas.microsoft.com/office/powerpoint/2010/main" val="1914860427"/>
                  </p:ext>
                </p:extLst>
              </p:nvPr>
            </p:nvGraphicFramePr>
            <p:xfrm>
              <a:off x="-1045181" y="-209528"/>
              <a:ext cx="5447186" cy="3064042"/>
            </p:xfrm>
            <a:graphic>
              <a:graphicData uri="http://schemas.microsoft.com/office/powerpoint/2016/sectionzoom">
                <psez:sectionZm>
                  <psez:sectionZmObj sectionId="{CC378B46-7D5B-CF41-921A-3D63F62568BA}">
                    <psez:zmPr id="{E503280E-73AD-D442-9660-75112104F103}" transitionDur="1000" showBg="0">
                      <p166:blipFill xmlns:p166="http://schemas.microsoft.com/office/powerpoint/2016/6/main">
                        <a:blip r:embed="rId4"/>
                        <a:stretch>
                          <a:fillRect/>
                        </a:stretch>
                      </p166:blipFill>
                      <p166:spPr xmlns:p166="http://schemas.microsoft.com/office/powerpoint/2016/6/main">
                        <a:xfrm>
                          <a:off x="0" y="0"/>
                          <a:ext cx="5447186" cy="3064042"/>
                        </a:xfrm>
                        <a:prstGeom prst="rect">
                          <a:avLst/>
                        </a:prstGeom>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0237C7F0-6D00-4746-A198-D559DFEBA15F}"/>
                  </a:ext>
                </a:extLst>
              </p:cNvPr>
              <p:cNvPicPr>
                <a:picLocks noGrp="1" noRot="1" noChangeAspect="1" noMove="1" noResize="1" noEditPoints="1" noAdjustHandles="1" noChangeArrowheads="1" noChangeShapeType="1"/>
              </p:cNvPicPr>
              <p:nvPr/>
            </p:nvPicPr>
            <p:blipFill>
              <a:blip r:embed="rId6"/>
              <a:stretch>
                <a:fillRect/>
              </a:stretch>
            </p:blipFill>
            <p:spPr>
              <a:xfrm>
                <a:off x="-1045181" y="-209528"/>
                <a:ext cx="5447186" cy="3064042"/>
              </a:xfrm>
              <a:prstGeom prst="rect">
                <a:avLst/>
              </a:prstGeom>
            </p:spPr>
          </p:pic>
        </mc:Fallback>
      </mc:AlternateContent>
      <p:cxnSp>
        <p:nvCxnSpPr>
          <p:cNvPr id="13" name="Straight Connector 12">
            <a:extLst>
              <a:ext uri="{FF2B5EF4-FFF2-40B4-BE49-F238E27FC236}">
                <a16:creationId xmlns:a16="http://schemas.microsoft.com/office/drawing/2014/main" id="{EAAF17AA-1BB4-8F4A-AA32-5773FDC1E265}"/>
              </a:ext>
            </a:extLst>
          </p:cNvPr>
          <p:cNvCxnSpPr>
            <a:cxnSpLocks/>
          </p:cNvCxnSpPr>
          <p:nvPr/>
        </p:nvCxnSpPr>
        <p:spPr>
          <a:xfrm>
            <a:off x="2949095" y="1389807"/>
            <a:ext cx="1183093" cy="238712"/>
          </a:xfrm>
          <a:prstGeom prst="line">
            <a:avLst/>
          </a:prstGeom>
          <a:ln w="63500"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958794C-F42D-2044-AECF-0CD81388DC6F}"/>
              </a:ext>
            </a:extLst>
          </p:cNvPr>
          <p:cNvCxnSpPr>
            <a:cxnSpLocks/>
          </p:cNvCxnSpPr>
          <p:nvPr/>
        </p:nvCxnSpPr>
        <p:spPr>
          <a:xfrm flipH="1" flipV="1">
            <a:off x="4564676" y="4575488"/>
            <a:ext cx="1240681" cy="137408"/>
          </a:xfrm>
          <a:prstGeom prst="line">
            <a:avLst/>
          </a:prstGeom>
          <a:ln w="63500"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0ACA5AA-5DFB-114F-8979-167F1521AD16}"/>
                  </a:ext>
                </a:extLst>
              </p:cNvPr>
              <p:cNvGraphicFramePr>
                <a:graphicFrameLocks noChangeAspect="1"/>
              </p:cNvGraphicFramePr>
              <p:nvPr>
                <p:extLst>
                  <p:ext uri="{D42A27DB-BD31-4B8C-83A1-F6EECF244321}">
                    <p14:modId xmlns:p14="http://schemas.microsoft.com/office/powerpoint/2010/main" val="332524425"/>
                  </p:ext>
                </p:extLst>
              </p:nvPr>
            </p:nvGraphicFramePr>
            <p:xfrm>
              <a:off x="2556933" y="67045"/>
              <a:ext cx="5551908" cy="3122948"/>
            </p:xfrm>
            <a:graphic>
              <a:graphicData uri="http://schemas.microsoft.com/office/powerpoint/2016/sectionzoom">
                <psez:sectionZm>
                  <psez:sectionZmObj sectionId="{C9265D81-39EB-E349-A0DC-1D090F501557}">
                    <psez:zmPr id="{96867977-38FB-9F40-AD9E-9DCEB37DBB2D}" transitionDur="1000" showBg="0">
                      <p166:blipFill xmlns:p166="http://schemas.microsoft.com/office/powerpoint/2016/6/main">
                        <a:blip r:embed="rId7"/>
                        <a:stretch>
                          <a:fillRect/>
                        </a:stretch>
                      </p166:blipFill>
                      <p166:spPr xmlns:p166="http://schemas.microsoft.com/office/powerpoint/2016/6/main">
                        <a:xfrm>
                          <a:off x="0" y="0"/>
                          <a:ext cx="5551908" cy="3122948"/>
                        </a:xfrm>
                        <a:prstGeom prst="rect">
                          <a:avLst/>
                        </a:prstGeom>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D0ACA5AA-5DFB-114F-8979-167F1521AD16}"/>
                  </a:ext>
                </a:extLst>
              </p:cNvPr>
              <p:cNvPicPr>
                <a:picLocks noGrp="1" noRot="1" noChangeAspect="1" noMove="1" noResize="1" noEditPoints="1" noAdjustHandles="1" noChangeArrowheads="1" noChangeShapeType="1"/>
              </p:cNvPicPr>
              <p:nvPr/>
            </p:nvPicPr>
            <p:blipFill>
              <a:blip r:embed="rId9"/>
              <a:stretch>
                <a:fillRect/>
              </a:stretch>
            </p:blipFill>
            <p:spPr>
              <a:xfrm>
                <a:off x="2556933" y="67045"/>
                <a:ext cx="5551908" cy="3122948"/>
              </a:xfrm>
              <a:prstGeom prst="rect">
                <a:avLst/>
              </a:prstGeom>
            </p:spPr>
          </p:pic>
        </mc:Fallback>
      </mc:AlternateContent>
      <p:pic>
        <p:nvPicPr>
          <p:cNvPr id="36" name="Picture 35">
            <a:extLst>
              <a:ext uri="{FF2B5EF4-FFF2-40B4-BE49-F238E27FC236}">
                <a16:creationId xmlns:a16="http://schemas.microsoft.com/office/drawing/2014/main" id="{C3FF1800-6317-7E4F-A97E-4A3CD19E37D5}"/>
              </a:ext>
            </a:extLst>
          </p:cNvPr>
          <p:cNvPicPr>
            <a:picLocks noChangeAspect="1"/>
          </p:cNvPicPr>
          <p:nvPr/>
        </p:nvPicPr>
        <p:blipFill>
          <a:blip r:embed="rId10"/>
          <a:stretch>
            <a:fillRect/>
          </a:stretch>
        </p:blipFill>
        <p:spPr>
          <a:xfrm>
            <a:off x="9959240" y="-1224013"/>
            <a:ext cx="3780000" cy="3780000"/>
          </a:xfrm>
          <a:prstGeom prst="rect">
            <a:avLst/>
          </a:prstGeom>
        </p:spPr>
      </p:pic>
      <mc:AlternateContent xmlns:mc="http://schemas.openxmlformats.org/markup-compatibility/2006" xmlns:psez="http://schemas.microsoft.com/office/powerpoint/2016/sectionzoom">
        <mc:Choice Requires="psez">
          <p:graphicFrame>
            <p:nvGraphicFramePr>
              <p:cNvPr id="40" name="Section Zoom 39">
                <a:extLst>
                  <a:ext uri="{FF2B5EF4-FFF2-40B4-BE49-F238E27FC236}">
                    <a16:creationId xmlns:a16="http://schemas.microsoft.com/office/drawing/2014/main" id="{FD9F8401-0EE7-664D-A2DE-89F61491E0A2}"/>
                  </a:ext>
                </a:extLst>
              </p:cNvPr>
              <p:cNvGraphicFramePr>
                <a:graphicFrameLocks noChangeAspect="1"/>
              </p:cNvGraphicFramePr>
              <p:nvPr>
                <p:extLst>
                  <p:ext uri="{D42A27DB-BD31-4B8C-83A1-F6EECF244321}">
                    <p14:modId xmlns:p14="http://schemas.microsoft.com/office/powerpoint/2010/main" val="3972187890"/>
                  </p:ext>
                </p:extLst>
              </p:nvPr>
            </p:nvGraphicFramePr>
            <p:xfrm>
              <a:off x="1123501" y="2785487"/>
              <a:ext cx="4935987" cy="2776493"/>
            </p:xfrm>
            <a:graphic>
              <a:graphicData uri="http://schemas.microsoft.com/office/powerpoint/2016/sectionzoom">
                <psez:sectionZm>
                  <psez:sectionZmObj sectionId="{46B3A882-5C5E-C44D-A525-251E40389A41}">
                    <psez:zmPr id="{26FD7465-90A0-CB4F-8D20-2189DE3DC386}" transitionDur="1000" showBg="0">
                      <p166:blipFill xmlns:p166="http://schemas.microsoft.com/office/powerpoint/2016/6/main">
                        <a:blip r:embed="rId11"/>
                        <a:stretch>
                          <a:fillRect/>
                        </a:stretch>
                      </p166:blipFill>
                      <p166:spPr xmlns:p166="http://schemas.microsoft.com/office/powerpoint/2016/6/main">
                        <a:xfrm>
                          <a:off x="0" y="0"/>
                          <a:ext cx="4935987" cy="2776493"/>
                        </a:xfrm>
                        <a:prstGeom prst="rect">
                          <a:avLst/>
                        </a:prstGeom>
                      </p166:spPr>
                    </psez:zmPr>
                  </psez:sectionZmObj>
                </psez:sectionZm>
              </a:graphicData>
            </a:graphic>
          </p:graphicFrame>
        </mc:Choice>
        <mc:Fallback xmlns="">
          <p:pic>
            <p:nvPicPr>
              <p:cNvPr id="40" name="Section Zoom 39">
                <a:hlinkClick r:id="rId12" action="ppaction://hlinksldjump"/>
                <a:extLst>
                  <a:ext uri="{FF2B5EF4-FFF2-40B4-BE49-F238E27FC236}">
                    <a16:creationId xmlns:a16="http://schemas.microsoft.com/office/drawing/2014/main" id="{FD9F8401-0EE7-664D-A2DE-89F61491E0A2}"/>
                  </a:ext>
                </a:extLst>
              </p:cNvPr>
              <p:cNvPicPr>
                <a:picLocks noGrp="1" noRot="1" noChangeAspect="1" noMove="1" noResize="1" noEditPoints="1" noAdjustHandles="1" noChangeArrowheads="1" noChangeShapeType="1"/>
              </p:cNvPicPr>
              <p:nvPr/>
            </p:nvPicPr>
            <p:blipFill>
              <a:blip r:embed="rId13"/>
              <a:stretch>
                <a:fillRect/>
              </a:stretch>
            </p:blipFill>
            <p:spPr>
              <a:xfrm>
                <a:off x="1123501" y="2785487"/>
                <a:ext cx="4935987" cy="277649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4" name="Section Zoom 53">
                <a:extLst>
                  <a:ext uri="{FF2B5EF4-FFF2-40B4-BE49-F238E27FC236}">
                    <a16:creationId xmlns:a16="http://schemas.microsoft.com/office/drawing/2014/main" id="{0A8F7AEF-30F2-8644-AEAA-A91B9F1DFF86}"/>
                  </a:ext>
                </a:extLst>
              </p:cNvPr>
              <p:cNvGraphicFramePr>
                <a:graphicFrameLocks noChangeAspect="1"/>
              </p:cNvGraphicFramePr>
              <p:nvPr>
                <p:extLst>
                  <p:ext uri="{D42A27DB-BD31-4B8C-83A1-F6EECF244321}">
                    <p14:modId xmlns:p14="http://schemas.microsoft.com/office/powerpoint/2010/main" val="3193321032"/>
                  </p:ext>
                </p:extLst>
              </p:nvPr>
            </p:nvGraphicFramePr>
            <p:xfrm>
              <a:off x="4564676" y="2985240"/>
              <a:ext cx="4269721" cy="2401718"/>
            </p:xfrm>
            <a:graphic>
              <a:graphicData uri="http://schemas.microsoft.com/office/powerpoint/2016/sectionzoom">
                <psez:sectionZm>
                  <psez:sectionZmObj sectionId="{999585AE-62C1-0947-9832-FBE84DFE62CB}">
                    <psez:zmPr id="{6D656623-9925-0F42-A0E8-BCBDB484CD94}" transitionDur="1000" showBg="0">
                      <p166:blipFill xmlns:p166="http://schemas.microsoft.com/office/powerpoint/2016/6/main">
                        <a:blip r:embed="rId14"/>
                        <a:stretch>
                          <a:fillRect/>
                        </a:stretch>
                      </p166:blipFill>
                      <p166:spPr xmlns:p166="http://schemas.microsoft.com/office/powerpoint/2016/6/main">
                        <a:xfrm>
                          <a:off x="0" y="0"/>
                          <a:ext cx="4269721" cy="2401718"/>
                        </a:xfrm>
                        <a:prstGeom prst="rect">
                          <a:avLst/>
                        </a:prstGeom>
                      </p166:spPr>
                    </psez:zmPr>
                  </psez:sectionZmObj>
                </psez:sectionZm>
              </a:graphicData>
            </a:graphic>
          </p:graphicFrame>
        </mc:Choice>
        <mc:Fallback xmlns="">
          <p:pic>
            <p:nvPicPr>
              <p:cNvPr id="54" name="Section Zoom 53">
                <a:hlinkClick r:id="rId15" action="ppaction://hlinksldjump"/>
                <a:extLst>
                  <a:ext uri="{FF2B5EF4-FFF2-40B4-BE49-F238E27FC236}">
                    <a16:creationId xmlns:a16="http://schemas.microsoft.com/office/drawing/2014/main" id="{0A8F7AEF-30F2-8644-AEAA-A91B9F1DFF86}"/>
                  </a:ext>
                </a:extLst>
              </p:cNvPr>
              <p:cNvPicPr>
                <a:picLocks noGrp="1" noRot="1" noChangeAspect="1" noMove="1" noResize="1" noEditPoints="1" noAdjustHandles="1" noChangeArrowheads="1" noChangeShapeType="1"/>
              </p:cNvPicPr>
              <p:nvPr/>
            </p:nvPicPr>
            <p:blipFill>
              <a:blip r:embed="rId16"/>
              <a:stretch>
                <a:fillRect/>
              </a:stretch>
            </p:blipFill>
            <p:spPr>
              <a:xfrm>
                <a:off x="4564676" y="2985240"/>
                <a:ext cx="4269721" cy="2401718"/>
              </a:xfrm>
              <a:prstGeom prst="rect">
                <a:avLst/>
              </a:prstGeom>
            </p:spPr>
          </p:pic>
        </mc:Fallback>
      </mc:AlternateContent>
      <p:cxnSp>
        <p:nvCxnSpPr>
          <p:cNvPr id="55" name="Straight Connector 54">
            <a:extLst>
              <a:ext uri="{FF2B5EF4-FFF2-40B4-BE49-F238E27FC236}">
                <a16:creationId xmlns:a16="http://schemas.microsoft.com/office/drawing/2014/main" id="{B8CD97D8-6172-B54A-A772-7D6A5FF22275}"/>
              </a:ext>
            </a:extLst>
          </p:cNvPr>
          <p:cNvCxnSpPr>
            <a:cxnSpLocks/>
          </p:cNvCxnSpPr>
          <p:nvPr/>
        </p:nvCxnSpPr>
        <p:spPr>
          <a:xfrm flipH="1">
            <a:off x="4450778" y="2847208"/>
            <a:ext cx="735545" cy="571311"/>
          </a:xfrm>
          <a:prstGeom prst="line">
            <a:avLst/>
          </a:prstGeom>
          <a:ln w="63500"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59" name="Section Zoom 58">
                <a:extLst>
                  <a:ext uri="{FF2B5EF4-FFF2-40B4-BE49-F238E27FC236}">
                    <a16:creationId xmlns:a16="http://schemas.microsoft.com/office/drawing/2014/main" id="{BA2EB4DB-EFA7-5640-8E9C-598F309F8D03}"/>
                  </a:ext>
                </a:extLst>
              </p:cNvPr>
              <p:cNvGraphicFramePr>
                <a:graphicFrameLocks noChangeAspect="1"/>
              </p:cNvGraphicFramePr>
              <p:nvPr>
                <p:extLst>
                  <p:ext uri="{D42A27DB-BD31-4B8C-83A1-F6EECF244321}">
                    <p14:modId xmlns:p14="http://schemas.microsoft.com/office/powerpoint/2010/main" val="1345524746"/>
                  </p:ext>
                </p:extLst>
              </p:nvPr>
            </p:nvGraphicFramePr>
            <p:xfrm>
              <a:off x="7424335" y="1184838"/>
              <a:ext cx="4530175" cy="2548224"/>
            </p:xfrm>
            <a:graphic>
              <a:graphicData uri="http://schemas.microsoft.com/office/powerpoint/2016/sectionzoom">
                <psez:sectionZm>
                  <psez:sectionZmObj sectionId="{EBC51503-E514-6346-80E7-ED65358EB46A}">
                    <psez:zmPr id="{DDF9BD70-2359-F940-9866-951992DD6A5F}" transitionDur="1000" showBg="0">
                      <p166:blipFill xmlns:p166="http://schemas.microsoft.com/office/powerpoint/2016/6/main">
                        <a:blip r:embed="rId17"/>
                        <a:stretch>
                          <a:fillRect/>
                        </a:stretch>
                      </p166:blipFill>
                      <p166:spPr xmlns:p166="http://schemas.microsoft.com/office/powerpoint/2016/6/main">
                        <a:xfrm>
                          <a:off x="0" y="0"/>
                          <a:ext cx="4530175" cy="2548224"/>
                        </a:xfrm>
                        <a:prstGeom prst="rect">
                          <a:avLst/>
                        </a:prstGeom>
                      </p166:spPr>
                    </psez:zmPr>
                  </psez:sectionZmObj>
                </psez:sectionZm>
              </a:graphicData>
            </a:graphic>
          </p:graphicFrame>
        </mc:Choice>
        <mc:Fallback xmlns="">
          <p:pic>
            <p:nvPicPr>
              <p:cNvPr id="59" name="Section Zoom 58">
                <a:hlinkClick r:id="rId18" action="ppaction://hlinksldjump"/>
                <a:extLst>
                  <a:ext uri="{FF2B5EF4-FFF2-40B4-BE49-F238E27FC236}">
                    <a16:creationId xmlns:a16="http://schemas.microsoft.com/office/drawing/2014/main" id="{BA2EB4DB-EFA7-5640-8E9C-598F309F8D03}"/>
                  </a:ext>
                </a:extLst>
              </p:cNvPr>
              <p:cNvPicPr>
                <a:picLocks noGrp="1" noRot="1" noChangeAspect="1" noMove="1" noResize="1" noEditPoints="1" noAdjustHandles="1" noChangeArrowheads="1" noChangeShapeType="1"/>
              </p:cNvPicPr>
              <p:nvPr/>
            </p:nvPicPr>
            <p:blipFill>
              <a:blip r:embed="rId19"/>
              <a:stretch>
                <a:fillRect/>
              </a:stretch>
            </p:blipFill>
            <p:spPr>
              <a:xfrm>
                <a:off x="7424335" y="1184838"/>
                <a:ext cx="4530175" cy="254822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1" name="Section Zoom 60">
                <a:extLst>
                  <a:ext uri="{FF2B5EF4-FFF2-40B4-BE49-F238E27FC236}">
                    <a16:creationId xmlns:a16="http://schemas.microsoft.com/office/drawing/2014/main" id="{5C912918-19B6-7042-84B1-EBB37B225B9E}"/>
                  </a:ext>
                </a:extLst>
              </p:cNvPr>
              <p:cNvGraphicFramePr>
                <a:graphicFrameLocks noChangeAspect="1"/>
              </p:cNvGraphicFramePr>
              <p:nvPr>
                <p:extLst>
                  <p:ext uri="{D42A27DB-BD31-4B8C-83A1-F6EECF244321}">
                    <p14:modId xmlns:p14="http://schemas.microsoft.com/office/powerpoint/2010/main" val="161563193"/>
                  </p:ext>
                </p:extLst>
              </p:nvPr>
            </p:nvGraphicFramePr>
            <p:xfrm>
              <a:off x="7824964" y="3874423"/>
              <a:ext cx="5551906" cy="3122947"/>
            </p:xfrm>
            <a:graphic>
              <a:graphicData uri="http://schemas.microsoft.com/office/powerpoint/2016/sectionzoom">
                <psez:sectionZm>
                  <psez:sectionZmObj sectionId="{94AF1239-3660-D341-B20D-38C5B1389FFE}">
                    <psez:zmPr id="{F9632E98-E694-E14B-A7D8-7EBF81593FF1}" transitionDur="1000" showBg="0">
                      <p166:blipFill xmlns:p166="http://schemas.microsoft.com/office/powerpoint/2016/6/main">
                        <a:blip r:embed="rId20"/>
                        <a:stretch>
                          <a:fillRect/>
                        </a:stretch>
                      </p166:blipFill>
                      <p166:spPr xmlns:p166="http://schemas.microsoft.com/office/powerpoint/2016/6/main">
                        <a:xfrm>
                          <a:off x="0" y="0"/>
                          <a:ext cx="5551906" cy="3122947"/>
                        </a:xfrm>
                        <a:prstGeom prst="rect">
                          <a:avLst/>
                        </a:prstGeom>
                      </p166:spPr>
                    </psez:zmPr>
                  </psez:sectionZmObj>
                </psez:sectionZm>
              </a:graphicData>
            </a:graphic>
          </p:graphicFrame>
        </mc:Choice>
        <mc:Fallback xmlns="">
          <p:pic>
            <p:nvPicPr>
              <p:cNvPr id="61" name="Section Zoom 60">
                <a:hlinkClick r:id="rId21" action="ppaction://hlinksldjump"/>
                <a:extLst>
                  <a:ext uri="{FF2B5EF4-FFF2-40B4-BE49-F238E27FC236}">
                    <a16:creationId xmlns:a16="http://schemas.microsoft.com/office/drawing/2014/main" id="{5C912918-19B6-7042-84B1-EBB37B225B9E}"/>
                  </a:ext>
                </a:extLst>
              </p:cNvPr>
              <p:cNvPicPr>
                <a:picLocks noGrp="1" noRot="1" noChangeAspect="1" noMove="1" noResize="1" noEditPoints="1" noAdjustHandles="1" noChangeArrowheads="1" noChangeShapeType="1"/>
              </p:cNvPicPr>
              <p:nvPr/>
            </p:nvPicPr>
            <p:blipFill>
              <a:blip r:embed="rId22"/>
              <a:stretch>
                <a:fillRect/>
              </a:stretch>
            </p:blipFill>
            <p:spPr>
              <a:xfrm>
                <a:off x="7824964" y="3874423"/>
                <a:ext cx="5551906" cy="3122947"/>
              </a:xfrm>
              <a:prstGeom prst="rect">
                <a:avLst/>
              </a:prstGeom>
            </p:spPr>
          </p:pic>
        </mc:Fallback>
      </mc:AlternateContent>
      <p:cxnSp>
        <p:nvCxnSpPr>
          <p:cNvPr id="68" name="Straight Connector 67">
            <a:extLst>
              <a:ext uri="{FF2B5EF4-FFF2-40B4-BE49-F238E27FC236}">
                <a16:creationId xmlns:a16="http://schemas.microsoft.com/office/drawing/2014/main" id="{10EF7D29-9882-F848-B76B-2A14E5A069C2}"/>
              </a:ext>
            </a:extLst>
          </p:cNvPr>
          <p:cNvCxnSpPr>
            <a:cxnSpLocks/>
          </p:cNvCxnSpPr>
          <p:nvPr/>
        </p:nvCxnSpPr>
        <p:spPr>
          <a:xfrm>
            <a:off x="9672679" y="3429000"/>
            <a:ext cx="927194" cy="757099"/>
          </a:xfrm>
          <a:prstGeom prst="line">
            <a:avLst/>
          </a:prstGeom>
          <a:ln w="63500"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6A9EDA-DD7D-4446-B4CC-B662922BA270}"/>
              </a:ext>
            </a:extLst>
          </p:cNvPr>
          <p:cNvCxnSpPr>
            <a:cxnSpLocks/>
          </p:cNvCxnSpPr>
          <p:nvPr/>
        </p:nvCxnSpPr>
        <p:spPr>
          <a:xfrm flipV="1">
            <a:off x="7607071" y="2785487"/>
            <a:ext cx="1203163" cy="912948"/>
          </a:xfrm>
          <a:prstGeom prst="line">
            <a:avLst/>
          </a:prstGeom>
          <a:ln w="63500" cap="rnd">
            <a:solidFill>
              <a:schemeClr val="bg1"/>
            </a:solidFill>
            <a:prstDash val="sys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28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300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050D448-41CF-6542-87AD-AEC89FC7B968}"/>
              </a:ext>
            </a:extLst>
          </p:cNvPr>
          <p:cNvSpPr/>
          <p:nvPr/>
        </p:nvSpPr>
        <p:spPr>
          <a:xfrm>
            <a:off x="3529012" y="842962"/>
            <a:ext cx="5133975" cy="5172075"/>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6" name="TextBox 5">
            <a:extLst>
              <a:ext uri="{FF2B5EF4-FFF2-40B4-BE49-F238E27FC236}">
                <a16:creationId xmlns:a16="http://schemas.microsoft.com/office/drawing/2014/main" id="{37E17FE2-54CC-FB46-B2CF-4BFC123CF819}"/>
              </a:ext>
            </a:extLst>
          </p:cNvPr>
          <p:cNvSpPr txBox="1"/>
          <p:nvPr/>
        </p:nvSpPr>
        <p:spPr>
          <a:xfrm>
            <a:off x="3529012" y="3294940"/>
            <a:ext cx="5291139" cy="1754326"/>
          </a:xfrm>
          <a:prstGeom prst="rect">
            <a:avLst/>
          </a:prstGeom>
          <a:noFill/>
        </p:spPr>
        <p:txBody>
          <a:bodyPr wrap="square" rtlCol="0">
            <a:spAutoFit/>
          </a:bodyPr>
          <a:lstStyle/>
          <a:p>
            <a:pPr algn="ctr"/>
            <a:r>
              <a:rPr lang="en-US" sz="5400" b="1" spc="-150" dirty="0" err="1">
                <a:solidFill>
                  <a:schemeClr val="bg1"/>
                </a:solidFill>
                <a:effectLst>
                  <a:outerShdw blurRad="419100" sx="102000" sy="102000" algn="ctr" rotWithShape="0">
                    <a:prstClr val="black">
                      <a:alpha val="29000"/>
                    </a:prstClr>
                  </a:outerShdw>
                </a:effectLst>
                <a:latin typeface="Raleway Black" panose="020B0503030101060003" pitchFamily="34" charset="77"/>
              </a:rPr>
              <a:t>Mô</a:t>
            </a:r>
            <a:r>
              <a:rPr lang="en-US"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 </a:t>
            </a:r>
            <a:r>
              <a:rPr lang="en-US" sz="5400" b="1" spc="-150" dirty="0" err="1">
                <a:solidFill>
                  <a:schemeClr val="bg1"/>
                </a:solidFill>
                <a:effectLst>
                  <a:outerShdw blurRad="419100" sx="102000" sy="102000" algn="ctr" rotWithShape="0">
                    <a:prstClr val="black">
                      <a:alpha val="29000"/>
                    </a:prstClr>
                  </a:outerShdw>
                </a:effectLst>
                <a:latin typeface="Raleway Black" panose="020B0503030101060003" pitchFamily="34" charset="77"/>
              </a:rPr>
              <a:t>tả</a:t>
            </a:r>
            <a:r>
              <a:rPr lang="en-US"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 </a:t>
            </a:r>
            <a:r>
              <a:rPr lang="en-US" sz="5400" b="1" spc="-150" dirty="0" err="1">
                <a:solidFill>
                  <a:schemeClr val="bg1"/>
                </a:solidFill>
                <a:effectLst>
                  <a:outerShdw blurRad="419100" sx="102000" sy="102000" algn="ctr" rotWithShape="0">
                    <a:prstClr val="black">
                      <a:alpha val="29000"/>
                    </a:prstClr>
                  </a:outerShdw>
                </a:effectLst>
                <a:latin typeface="Raleway Black" panose="020B0503030101060003" pitchFamily="34" charset="77"/>
              </a:rPr>
              <a:t>sản</a:t>
            </a:r>
            <a:r>
              <a:rPr lang="en-US" sz="54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 </a:t>
            </a:r>
            <a:r>
              <a:rPr lang="en-US" sz="5400" b="1" spc="-150" dirty="0" err="1">
                <a:solidFill>
                  <a:schemeClr val="bg1"/>
                </a:solidFill>
                <a:effectLst>
                  <a:outerShdw blurRad="419100" sx="102000" sy="102000" algn="ctr" rotWithShape="0">
                    <a:prstClr val="black">
                      <a:alpha val="29000"/>
                    </a:prstClr>
                  </a:outerShdw>
                </a:effectLst>
                <a:latin typeface="Raleway Black" panose="020B0503030101060003" pitchFamily="34" charset="77"/>
              </a:rPr>
              <a:t>phẩm</a:t>
            </a:r>
            <a:endParaRPr lang="en-LT" sz="54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a:p>
            <a:pPr algn="ctr"/>
            <a:endParaRPr lang="en-VN" sz="5400" dirty="0">
              <a:solidFill>
                <a:schemeClr val="bg1"/>
              </a:solidFill>
            </a:endParaRPr>
          </a:p>
        </p:txBody>
      </p:sp>
      <p:pic>
        <p:nvPicPr>
          <p:cNvPr id="7" name="Graphic 6" descr="Lights On with solid fill">
            <a:extLst>
              <a:ext uri="{FF2B5EF4-FFF2-40B4-BE49-F238E27FC236}">
                <a16:creationId xmlns:a16="http://schemas.microsoft.com/office/drawing/2014/main" id="{6649F4A2-DE30-474B-B75F-85D6F62190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7161" y="957262"/>
            <a:ext cx="2337678" cy="233767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41880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DDB850-DC10-E048-B9FA-28697CE6ED2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t="12500" b="12500"/>
          <a:stretch/>
        </p:blipFill>
        <p:spPr>
          <a:xfrm>
            <a:off x="0" y="0"/>
            <a:ext cx="12192000" cy="6858000"/>
          </a:xfrm>
          <a:prstGeom prst="rect">
            <a:avLst/>
          </a:prstGeom>
        </p:spPr>
      </p:pic>
      <p:sp>
        <p:nvSpPr>
          <p:cNvPr id="5" name="Oval 4">
            <a:extLst>
              <a:ext uri="{FF2B5EF4-FFF2-40B4-BE49-F238E27FC236}">
                <a16:creationId xmlns:a16="http://schemas.microsoft.com/office/drawing/2014/main" id="{2EFA43B6-74A5-A74A-81AA-F6DF814E81B4}"/>
              </a:ext>
            </a:extLst>
          </p:cNvPr>
          <p:cNvSpPr/>
          <p:nvPr/>
        </p:nvSpPr>
        <p:spPr>
          <a:xfrm>
            <a:off x="-1417675" y="-3474720"/>
            <a:ext cx="14981276" cy="14478000"/>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6" name="TextBox 5">
            <a:extLst>
              <a:ext uri="{FF2B5EF4-FFF2-40B4-BE49-F238E27FC236}">
                <a16:creationId xmlns:a16="http://schemas.microsoft.com/office/drawing/2014/main" id="{080E4D9B-005F-1F43-BD9B-3FF907BB59CD}"/>
              </a:ext>
            </a:extLst>
          </p:cNvPr>
          <p:cNvSpPr txBox="1"/>
          <p:nvPr/>
        </p:nvSpPr>
        <p:spPr>
          <a:xfrm>
            <a:off x="3724955" y="1351840"/>
            <a:ext cx="5291139" cy="1754326"/>
          </a:xfrm>
          <a:prstGeom prst="rect">
            <a:avLst/>
          </a:prstGeom>
          <a:noFill/>
        </p:spPr>
        <p:txBody>
          <a:bodyPr wrap="square" rtlCol="0">
            <a:spAutoFit/>
          </a:bodyPr>
          <a:lstStyle/>
          <a:p>
            <a:pPr algn="ctr"/>
            <a:endParaRPr lang="en-LT" sz="5400" b="1" spc="-150">
              <a:solidFill>
                <a:schemeClr val="bg1"/>
              </a:solidFill>
              <a:effectLst>
                <a:outerShdw blurRad="419100" sx="102000" sy="102000" algn="ctr" rotWithShape="0">
                  <a:prstClr val="black">
                    <a:alpha val="29000"/>
                  </a:prstClr>
                </a:outerShdw>
              </a:effectLst>
              <a:latin typeface="Raleway Black" panose="020B0503030101060003" pitchFamily="34" charset="77"/>
            </a:endParaRPr>
          </a:p>
          <a:p>
            <a:pPr algn="ctr"/>
            <a:endParaRPr lang="en-VN" sz="5400" dirty="0">
              <a:solidFill>
                <a:schemeClr val="bg1"/>
              </a:solidFill>
            </a:endParaRPr>
          </a:p>
        </p:txBody>
      </p:sp>
      <p:pic>
        <p:nvPicPr>
          <p:cNvPr id="7" name="Graphic 6" descr="Lights On with solid fill">
            <a:extLst>
              <a:ext uri="{FF2B5EF4-FFF2-40B4-BE49-F238E27FC236}">
                <a16:creationId xmlns:a16="http://schemas.microsoft.com/office/drawing/2014/main" id="{FC2F2530-3C26-4549-AFDA-61599AC9B5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9919" y="0"/>
            <a:ext cx="1559137" cy="1559137"/>
          </a:xfrm>
          <a:prstGeom prst="rect">
            <a:avLst/>
          </a:prstGeom>
          <a:effectLst>
            <a:outerShdw blurRad="177800" sx="102000" sy="102000" algn="ctr" rotWithShape="0">
              <a:prstClr val="black">
                <a:alpha val="40000"/>
              </a:prstClr>
            </a:outerShdw>
          </a:effectLst>
        </p:spPr>
      </p:pic>
      <p:sp>
        <p:nvSpPr>
          <p:cNvPr id="12" name="Content Placeholder 11">
            <a:extLst>
              <a:ext uri="{FF2B5EF4-FFF2-40B4-BE49-F238E27FC236}">
                <a16:creationId xmlns:a16="http://schemas.microsoft.com/office/drawing/2014/main" id="{1CDC1D24-05FE-194B-B931-F9CB69549191}"/>
              </a:ext>
            </a:extLst>
          </p:cNvPr>
          <p:cNvSpPr>
            <a:spLocks noGrp="1"/>
          </p:cNvSpPr>
          <p:nvPr>
            <p:ph idx="1"/>
          </p:nvPr>
        </p:nvSpPr>
        <p:spPr>
          <a:xfrm>
            <a:off x="947056" y="1825625"/>
            <a:ext cx="10406743" cy="4188167"/>
          </a:xfrm>
        </p:spPr>
        <p:txBody>
          <a:bodyPr/>
          <a:lstStyle/>
          <a:p>
            <a:r>
              <a:rPr lang="en-VN" dirty="0">
                <a:solidFill>
                  <a:schemeClr val="bg1"/>
                </a:solidFill>
              </a:rPr>
              <a:t>Người dùng có thể tìm việc dễ dàng, quản lý các công việc đã ứng tuyển, có thể tìm kiếm công việc theo mong muốn</a:t>
            </a:r>
          </a:p>
          <a:p>
            <a:r>
              <a:rPr lang="en-VN" dirty="0">
                <a:solidFill>
                  <a:schemeClr val="bg1"/>
                </a:solidFill>
              </a:rPr>
              <a:t>Doanh nghiệp có thể đăng tin tuyển dụng, tìm được những ứng viên mong muốn</a:t>
            </a:r>
          </a:p>
          <a:p>
            <a:r>
              <a:rPr lang="en-VN" dirty="0">
                <a:solidFill>
                  <a:schemeClr val="bg1"/>
                </a:solidFill>
              </a:rPr>
              <a:t>Quản trị viên quản lý các nhà tuyển dụng dễ dàng</a:t>
            </a:r>
          </a:p>
          <a:p>
            <a:r>
              <a:rPr lang="en-VN" dirty="0">
                <a:solidFill>
                  <a:schemeClr val="bg1"/>
                </a:solidFill>
              </a:rPr>
              <a:t>Hệ thống phân quyền giúp người dùng dễ dàng quản lý thông tin của mình</a:t>
            </a:r>
          </a:p>
          <a:p>
            <a:r>
              <a:rPr lang="en-VN" dirty="0">
                <a:solidFill>
                  <a:schemeClr val="bg1"/>
                </a:solidFill>
              </a:rPr>
              <a:t>Giao diện trang web đẹp, đơn giản, thân thiện với người dùng</a:t>
            </a:r>
          </a:p>
          <a:p>
            <a:endParaRPr lang="en-VN" dirty="0"/>
          </a:p>
        </p:txBody>
      </p:sp>
    </p:spTree>
    <p:extLst>
      <p:ext uri="{BB962C8B-B14F-4D97-AF65-F5344CB8AC3E}">
        <p14:creationId xmlns:p14="http://schemas.microsoft.com/office/powerpoint/2010/main" val="221620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050D448-41CF-6542-87AD-AEC89FC7B968}"/>
              </a:ext>
            </a:extLst>
          </p:cNvPr>
          <p:cNvSpPr/>
          <p:nvPr/>
        </p:nvSpPr>
        <p:spPr>
          <a:xfrm>
            <a:off x="3529012" y="842962"/>
            <a:ext cx="5133975" cy="5172075"/>
          </a:xfrm>
          <a:prstGeom prst="ellipse">
            <a:avLst/>
          </a:prstGeom>
          <a:solidFill>
            <a:srgbClr val="004655">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E17FE2-54CC-FB46-B2CF-4BFC123CF819}"/>
              </a:ext>
            </a:extLst>
          </p:cNvPr>
          <p:cNvSpPr txBox="1"/>
          <p:nvPr/>
        </p:nvSpPr>
        <p:spPr>
          <a:xfrm>
            <a:off x="3529012" y="3294940"/>
            <a:ext cx="5291139"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50" normalizeH="0" baseline="0" noProof="0" dirty="0" err="1">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Tính</a:t>
            </a:r>
            <a:r>
              <a:rPr kumimoji="0" lang="en-US" sz="54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a:t>
            </a:r>
            <a:r>
              <a:rPr kumimoji="0" lang="en-US" sz="5400" b="1" i="0" u="none" strike="noStrike" kern="1200" cap="none" spc="-150" normalizeH="0" baseline="0" noProof="0" dirty="0" err="1">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năng</a:t>
            </a:r>
            <a:r>
              <a:rPr kumimoji="0" lang="en-US" sz="54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a:t>
            </a:r>
            <a:r>
              <a:rPr kumimoji="0" lang="en-US" sz="5400" b="1" i="0" u="none" strike="noStrike" kern="1200" cap="none" spc="-150" normalizeH="0" baseline="0" noProof="0" dirty="0" err="1">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của</a:t>
            </a:r>
            <a:r>
              <a:rPr kumimoji="0" lang="en-US" sz="54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a:t>
            </a:r>
            <a:r>
              <a:rPr kumimoji="0" lang="en-US" sz="5400" b="1" i="0" u="none" strike="noStrike" kern="1200" cap="none" spc="-150" normalizeH="0" baseline="0" noProof="0" dirty="0" err="1">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sản</a:t>
            </a:r>
            <a:r>
              <a:rPr kumimoji="0" lang="en-US" sz="54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 </a:t>
            </a:r>
            <a:r>
              <a:rPr kumimoji="0" lang="en-US" sz="5400" b="1" i="0" u="none" strike="noStrike" kern="1200" cap="none" spc="-150" normalizeH="0" baseline="0" noProof="0" dirty="0" err="1">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phẩm</a:t>
            </a:r>
            <a:endParaRPr kumimoji="0" lang="en-LT" sz="54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Gears">
            <a:extLst>
              <a:ext uri="{FF2B5EF4-FFF2-40B4-BE49-F238E27FC236}">
                <a16:creationId xmlns:a16="http://schemas.microsoft.com/office/drawing/2014/main" id="{ACB27C0B-63BE-B74F-947F-A9AE41A47E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11771" y="1346198"/>
            <a:ext cx="1695433" cy="1695433"/>
          </a:xfrm>
          <a:prstGeom prst="rect">
            <a:avLst/>
          </a:prstGeom>
        </p:spPr>
      </p:pic>
    </p:spTree>
    <p:extLst>
      <p:ext uri="{BB962C8B-B14F-4D97-AF65-F5344CB8AC3E}">
        <p14:creationId xmlns:p14="http://schemas.microsoft.com/office/powerpoint/2010/main" val="647029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567</Words>
  <Application>Microsoft Macintosh PowerPoint</Application>
  <PresentationFormat>Widescreen</PresentationFormat>
  <Paragraphs>64</Paragraphs>
  <Slides>18</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Calibri Light</vt:lpstr>
      <vt:lpstr>Raleway Black</vt:lpstr>
      <vt:lpstr>Office Theme</vt:lpstr>
      <vt:lpstr>1_Office Theme</vt:lpstr>
      <vt:lpstr>TECHJOB</vt:lpstr>
      <vt:lpstr>Lời nói đầu</vt:lpstr>
      <vt:lpstr>Công nghệ sử dụng</vt:lpstr>
      <vt:lpstr>Công nghệ sử dụng</vt:lpstr>
      <vt:lpstr>Công nghệ sử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Hung Doan</dc:creator>
  <cp:lastModifiedBy>Hung Doan</cp:lastModifiedBy>
  <cp:revision>17</cp:revision>
  <dcterms:created xsi:type="dcterms:W3CDTF">2021-08-06T04:47:30Z</dcterms:created>
  <dcterms:modified xsi:type="dcterms:W3CDTF">2021-08-06T09:08:43Z</dcterms:modified>
</cp:coreProperties>
</file>